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29" r:id="rId3"/>
    <p:sldId id="453" r:id="rId4"/>
    <p:sldId id="454" r:id="rId5"/>
    <p:sldId id="457" r:id="rId6"/>
    <p:sldId id="455" r:id="rId7"/>
    <p:sldId id="458" r:id="rId8"/>
    <p:sldId id="456" r:id="rId9"/>
    <p:sldId id="26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58E"/>
    <a:srgbClr val="6EAE46"/>
    <a:srgbClr val="FF0000"/>
    <a:srgbClr val="92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3"/>
    <p:restoredTop sz="94780"/>
  </p:normalViewPr>
  <p:slideViewPr>
    <p:cSldViewPr snapToGrid="0" snapToObjects="1">
      <p:cViewPr>
        <p:scale>
          <a:sx n="97" d="100"/>
          <a:sy n="97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BFDA2-7DF0-8841-ADFA-9CB46AA19ABC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5A3A5-5B11-8949-9ADE-FCD098AEB6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159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10838-239C-3A4D-9BB2-5B2BB0C3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25196C-489B-764A-BD66-5E4FB70CB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806BA-ECEF-F447-BDF1-6386BD33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87E589-94D2-1C48-B9E2-23A0AFA9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AF3DD5-6B63-144B-8511-5E5EF619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65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493DA-A683-A344-97DA-4084AF1B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822977-08FA-4340-AACF-9C697CEC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D72003-3E54-E247-87FF-A0BB18FD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C7514-7AEA-744A-8B61-2AFCDC6A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512CB-0CDD-6340-B65C-10D3341C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96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9EAC61-C41C-224E-8D9A-53624BACC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523DDD-B32A-FD4E-8BEC-0D9764C8D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98A69C-D209-9C41-A8A4-8021C846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10B0EC-38EC-5F40-9A2F-AF54F81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BD99D8-23F1-EE44-A7DE-167D565B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02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A3FA8-5A6B-C64D-BE88-BBBDD88E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98B89-3FA0-E14A-99A1-0DBF03272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EE375D-9930-1849-93B6-7F5AB697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0F4C8-351F-9048-9E93-8D2205A0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02C2F-6F76-454B-BC61-AFEA00C9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19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3769C-3B58-0149-9B6A-09C56D9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53C479-C712-5343-805F-A62EBD61D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40EFDB-42F7-3B4D-82C4-5DBAE3A8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8C773E-4DE9-F543-A279-E0752A73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A23BF-1966-1D4E-B7FD-FEF3E95B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2EA84-361F-0740-8427-9F905C95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000E9-EBDD-A64D-B30A-0CC32C0ED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490886-DB93-CF43-A5FB-E7BC10F2E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DF01E8-38B3-E340-8311-F7E643C0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9927D1-AF68-584D-BFB6-7C192621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722CD9-AA26-2A41-9509-C8C83C6C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00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51750-14EC-134E-AF0F-73659F1D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45D891-7739-6B48-8656-8CC31718D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B7AB55-1164-7146-8558-035B16123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B86796-92BB-B641-A891-DD670D324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749605-34D7-E44D-8383-D18C9D928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41FFF4-267E-A546-95BC-47A8FD1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743B1A-BC7A-AB4E-BCEE-4C791144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75FAA6-6F71-B840-BBA3-67FACE60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4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B87CA-8A2B-EC41-B961-C90AA995F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E59E64-8A5E-4B4D-93BA-44F96791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D70ABE-8B47-004B-AD8E-42385832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46CCA1-1D53-6346-9D85-17FA8D11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03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4ABA88-2DC1-A840-A1C5-E80019B6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9F7C72-F56F-8340-A1CB-61DAAFFA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E33390-7080-2D43-8F3A-9696233D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33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89694-86BC-884D-996D-72BEB5A7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82475E-8F4E-2142-9922-D1923276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93FC0D-8983-2E45-B15D-EF776B15F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A40AAB-2569-ED4D-9A54-EF36ABE5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C23B93-AA68-FA42-B394-38E17381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6C3E2E-7B12-2D4A-9671-6E93C831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2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44D9E-4308-F74E-A5FD-8E9787AB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3738596-850C-994B-B8C9-2D8E6AEE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BE33CB-CDC9-D142-B125-A602A3F4D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3E2B3E-86E4-F041-816F-5337392B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73316F-F58A-3147-AA03-5F78487A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1A036B-4793-B145-9A0B-79FA6CFA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41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9B67EB-2948-8646-B058-10443A16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9E44ED-25AA-7649-A62F-B9B5BF372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3D3F36-02D3-C648-80C4-C6E695C51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6E9D-4852-7743-8043-294335E0F430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73814-F4AA-054A-81C7-662934616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D95AD-0DBA-E449-8D18-551614CEB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E322-7AFE-E340-A6F7-97A727763D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19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665A9-A369-D44D-9BA2-D619F251E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6765"/>
            <a:ext cx="9144000" cy="2387600"/>
          </a:xfrm>
        </p:spPr>
        <p:txBody>
          <a:bodyPr/>
          <a:lstStyle/>
          <a:p>
            <a:r>
              <a:rPr lang="de-DE" dirty="0">
                <a:latin typeface="Comic Sans MS" panose="030F0902030302020204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Malaufgaben erkennen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3FF0827-AE34-3E4A-8F7C-27B6FDD0D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557" y="1560384"/>
            <a:ext cx="1338244" cy="1417665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709D35F-6B7C-E749-9BFA-2B4993E307C7}"/>
              </a:ext>
            </a:extLst>
          </p:cNvPr>
          <p:cNvGrpSpPr/>
          <p:nvPr/>
        </p:nvGrpSpPr>
        <p:grpSpPr>
          <a:xfrm>
            <a:off x="4390571" y="5301341"/>
            <a:ext cx="3410858" cy="1030515"/>
            <a:chOff x="4567786" y="5301341"/>
            <a:chExt cx="3410858" cy="1030515"/>
          </a:xfrm>
        </p:grpSpPr>
        <p:sp>
          <p:nvSpPr>
            <p:cNvPr id="5" name="Richtungspfeil 4">
              <a:hlinkClick r:id="" action="ppaction://noaction"/>
              <a:extLst>
                <a:ext uri="{FF2B5EF4-FFF2-40B4-BE49-F238E27FC236}">
                  <a16:creationId xmlns:a16="http://schemas.microsoft.com/office/drawing/2014/main" id="{43E02223-37E7-3740-B755-8BBED32F9913}"/>
                </a:ext>
              </a:extLst>
            </p:cNvPr>
            <p:cNvSpPr/>
            <p:nvPr/>
          </p:nvSpPr>
          <p:spPr>
            <a:xfrm>
              <a:off x="4567786" y="5301341"/>
              <a:ext cx="3410858" cy="1030515"/>
            </a:xfrm>
            <a:prstGeom prst="homePlate">
              <a:avLst/>
            </a:prstGeom>
            <a:solidFill>
              <a:srgbClr val="47858E"/>
            </a:solidFill>
            <a:ln>
              <a:solidFill>
                <a:srgbClr val="4785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BE73F665-8B69-4D41-A02C-76A02F75BF4D}"/>
                </a:ext>
              </a:extLst>
            </p:cNvPr>
            <p:cNvSpPr txBox="1"/>
            <p:nvPr/>
          </p:nvSpPr>
          <p:spPr>
            <a:xfrm>
              <a:off x="5104636" y="5554988"/>
              <a:ext cx="256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/>
                  </a:solidFill>
                  <a:latin typeface="Comic Sans MS" panose="030F0902030302020204" pitchFamily="66" charset="0"/>
                </a:rPr>
                <a:t>Los geht‘s!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233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50F76C7E-E545-4B45-8127-A7A05A671CD2}"/>
              </a:ext>
            </a:extLst>
          </p:cNvPr>
          <p:cNvSpPr txBox="1"/>
          <p:nvPr/>
        </p:nvSpPr>
        <p:spPr>
          <a:xfrm>
            <a:off x="816608" y="2516938"/>
            <a:ext cx="10550770" cy="2052000"/>
          </a:xfrm>
          <a:prstGeom prst="roundRect">
            <a:avLst/>
          </a:prstGeom>
          <a:solidFill>
            <a:srgbClr val="47858E"/>
          </a:solidFill>
          <a:ln>
            <a:solidFill>
              <a:srgbClr val="47858E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6600" b="1" dirty="0">
                <a:solidFill>
                  <a:schemeClr val="bg1"/>
                </a:solidFill>
                <a:latin typeface="Comic Sans MS" panose="030F0902030302020204" pitchFamily="66" charset="0"/>
              </a:rPr>
              <a:t>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F3723CB-61A9-4C4C-A112-267AC244B7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3" name="L-Form 2">
            <a:extLst>
              <a:ext uri="{FF2B5EF4-FFF2-40B4-BE49-F238E27FC236}">
                <a16:creationId xmlns:a16="http://schemas.microsoft.com/office/drawing/2014/main" id="{F9B485EA-2DA4-0049-AFE7-4C53FA1E34EE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7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9A76F1E-7EE1-9141-ABD1-B3A6EFCAD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A392FDCD-E25D-564D-B8DB-76A6232AFE44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43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2C465A2-2130-A143-ADF1-631DE7805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7B05EDA9-D104-F54E-91B5-451DAF233048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0EA3327-7F8B-4240-928A-AA4F126322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F2C758A1-08F5-E94C-9807-4C41841960CE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29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solidFill>
            <a:srgbClr val="FF0000">
              <a:alpha val="25000"/>
            </a:srgb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F97DA04-A924-9B41-BBF4-D43F2E9365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4A778492-13FF-304D-9C05-0715C8194336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42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rId3" action="ppaction://hlinksldjump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4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5BDA481-858B-4C4F-9CAF-6AC0C19671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9" name="L-Form 8">
            <a:extLst>
              <a:ext uri="{FF2B5EF4-FFF2-40B4-BE49-F238E27FC236}">
                <a16:creationId xmlns:a16="http://schemas.microsoft.com/office/drawing/2014/main" id="{CC0FAC78-E5E1-7B4A-B4FD-7F56BF976FD9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95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>
            <a:hlinkClick r:id="rId2" action="ppaction://hlinksldjump"/>
            <a:extLst>
              <a:ext uri="{FF2B5EF4-FFF2-40B4-BE49-F238E27FC236}">
                <a16:creationId xmlns:a16="http://schemas.microsoft.com/office/drawing/2014/main" id="{10E1CF2A-601B-4447-8314-B28A5694424B}"/>
              </a:ext>
            </a:extLst>
          </p:cNvPr>
          <p:cNvSpPr txBox="1"/>
          <p:nvPr/>
        </p:nvSpPr>
        <p:spPr>
          <a:xfrm>
            <a:off x="1037739" y="2674615"/>
            <a:ext cx="2520000" cy="1736646"/>
          </a:xfrm>
          <a:prstGeom prst="roundRect">
            <a:avLst/>
          </a:prstGeom>
          <a:ln w="38100">
            <a:solidFill>
              <a:srgbClr val="47858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6</a:t>
            </a:r>
            <a:r>
              <a:rPr lang="en-US" sz="9600" dirty="0">
                <a:latin typeface="Comic Sans MS" panose="030F0902030302020204" pitchFamily="66" charset="0"/>
              </a:rPr>
              <a:t>·2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7" name="Textfeld 26">
            <a:hlinkClick r:id="" action="ppaction://noaction"/>
            <a:extLst>
              <a:ext uri="{FF2B5EF4-FFF2-40B4-BE49-F238E27FC236}">
                <a16:creationId xmlns:a16="http://schemas.microsoft.com/office/drawing/2014/main" id="{DF6174A2-54DC-6548-9757-FC2FEE995E17}"/>
              </a:ext>
            </a:extLst>
          </p:cNvPr>
          <p:cNvSpPr txBox="1"/>
          <p:nvPr/>
        </p:nvSpPr>
        <p:spPr>
          <a:xfrm>
            <a:off x="4836825" y="2664000"/>
            <a:ext cx="2520000" cy="1736646"/>
          </a:xfrm>
          <a:prstGeom prst="roundRect">
            <a:avLst/>
          </a:prstGeom>
          <a:noFill/>
          <a:ln w="38100">
            <a:solidFill>
              <a:srgbClr val="4785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3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sp>
        <p:nvSpPr>
          <p:cNvPr id="28" name="Textfeld 27">
            <a:hlinkClick r:id="rId3" action="ppaction://hlinksldjump"/>
            <a:extLst>
              <a:ext uri="{FF2B5EF4-FFF2-40B4-BE49-F238E27FC236}">
                <a16:creationId xmlns:a16="http://schemas.microsoft.com/office/drawing/2014/main" id="{A576FB36-0B14-9649-82F7-22EC43682032}"/>
              </a:ext>
            </a:extLst>
          </p:cNvPr>
          <p:cNvSpPr txBox="1"/>
          <p:nvPr/>
        </p:nvSpPr>
        <p:spPr>
          <a:xfrm>
            <a:off x="8634261" y="2664000"/>
            <a:ext cx="2520000" cy="1736646"/>
          </a:xfrm>
          <a:prstGeom prst="roundRect">
            <a:avLst/>
          </a:prstGeom>
          <a:solidFill>
            <a:srgbClr val="6EAE46">
              <a:alpha val="25000"/>
            </a:srgbClr>
          </a:solidFill>
          <a:ln w="63500">
            <a:solidFill>
              <a:srgbClr val="6EAE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latin typeface="Comic Sans MS" panose="030F0902030302020204" pitchFamily="66" charset="0"/>
              </a:rPr>
              <a:t>2</a:t>
            </a:r>
            <a:r>
              <a:rPr lang="en-US" sz="9600" dirty="0">
                <a:latin typeface="Comic Sans MS" panose="030F0902030302020204" pitchFamily="66" charset="0"/>
              </a:rPr>
              <a:t>·5</a:t>
            </a:r>
            <a:endParaRPr lang="de-DE" sz="9600" dirty="0">
              <a:latin typeface="Comic Sans MS" panose="030F0902030302020204" pitchFamily="66" charset="0"/>
            </a:endParaRPr>
          </a:p>
        </p:txBody>
      </p:sp>
      <p:pic>
        <p:nvPicPr>
          <p:cNvPr id="420" name="Grafik 419">
            <a:extLst>
              <a:ext uri="{FF2B5EF4-FFF2-40B4-BE49-F238E27FC236}">
                <a16:creationId xmlns:a16="http://schemas.microsoft.com/office/drawing/2014/main" id="{A6EA81CA-7455-7848-B501-F641318B41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08" y="1321725"/>
            <a:ext cx="1058843" cy="1121682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5060ADE-5571-3E4E-9BF7-E2B5DD384A27}"/>
              </a:ext>
            </a:extLst>
          </p:cNvPr>
          <p:cNvSpPr txBox="1"/>
          <p:nvPr/>
        </p:nvSpPr>
        <p:spPr>
          <a:xfrm>
            <a:off x="1355609" y="332225"/>
            <a:ext cx="3039183" cy="1116000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Welche Malaufgabe passt?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2280868-519C-EE4A-988A-258335B5A3B3}"/>
              </a:ext>
            </a:extLst>
          </p:cNvPr>
          <p:cNvSpPr txBox="1"/>
          <p:nvPr/>
        </p:nvSpPr>
        <p:spPr>
          <a:xfrm>
            <a:off x="8374669" y="4871093"/>
            <a:ext cx="3039183" cy="1489949"/>
          </a:xfrm>
          <a:custGeom>
            <a:avLst/>
            <a:gdLst>
              <a:gd name="connsiteX0" fmla="*/ 0 w 4571495"/>
              <a:gd name="connsiteY0" fmla="*/ 133803 h 802800"/>
              <a:gd name="connsiteX1" fmla="*/ 133803 w 4571495"/>
              <a:gd name="connsiteY1" fmla="*/ 0 h 802800"/>
              <a:gd name="connsiteX2" fmla="*/ 761916 w 4571495"/>
              <a:gd name="connsiteY2" fmla="*/ 0 h 802800"/>
              <a:gd name="connsiteX3" fmla="*/ 761916 w 4571495"/>
              <a:gd name="connsiteY3" fmla="*/ 0 h 802800"/>
              <a:gd name="connsiteX4" fmla="*/ 1904790 w 4571495"/>
              <a:gd name="connsiteY4" fmla="*/ 0 h 802800"/>
              <a:gd name="connsiteX5" fmla="*/ 4437692 w 4571495"/>
              <a:gd name="connsiteY5" fmla="*/ 0 h 802800"/>
              <a:gd name="connsiteX6" fmla="*/ 4571495 w 4571495"/>
              <a:gd name="connsiteY6" fmla="*/ 133803 h 802800"/>
              <a:gd name="connsiteX7" fmla="*/ 4571495 w 4571495"/>
              <a:gd name="connsiteY7" fmla="*/ 468300 h 802800"/>
              <a:gd name="connsiteX8" fmla="*/ 4571495 w 4571495"/>
              <a:gd name="connsiteY8" fmla="*/ 468300 h 802800"/>
              <a:gd name="connsiteX9" fmla="*/ 4571495 w 4571495"/>
              <a:gd name="connsiteY9" fmla="*/ 669000 h 802800"/>
              <a:gd name="connsiteX10" fmla="*/ 4571495 w 4571495"/>
              <a:gd name="connsiteY10" fmla="*/ 668997 h 802800"/>
              <a:gd name="connsiteX11" fmla="*/ 4437692 w 4571495"/>
              <a:gd name="connsiteY11" fmla="*/ 802800 h 802800"/>
              <a:gd name="connsiteX12" fmla="*/ 1904790 w 4571495"/>
              <a:gd name="connsiteY12" fmla="*/ 802800 h 802800"/>
              <a:gd name="connsiteX13" fmla="*/ -79818 w 4571495"/>
              <a:gd name="connsiteY13" fmla="*/ 1142320 h 802800"/>
              <a:gd name="connsiteX14" fmla="*/ 761916 w 4571495"/>
              <a:gd name="connsiteY14" fmla="*/ 802800 h 802800"/>
              <a:gd name="connsiteX15" fmla="*/ 133803 w 4571495"/>
              <a:gd name="connsiteY15" fmla="*/ 802800 h 802800"/>
              <a:gd name="connsiteX16" fmla="*/ 0 w 4571495"/>
              <a:gd name="connsiteY16" fmla="*/ 668997 h 802800"/>
              <a:gd name="connsiteX17" fmla="*/ 0 w 4571495"/>
              <a:gd name="connsiteY17" fmla="*/ 669000 h 802800"/>
              <a:gd name="connsiteX18" fmla="*/ 0 w 4571495"/>
              <a:gd name="connsiteY18" fmla="*/ 468300 h 802800"/>
              <a:gd name="connsiteX19" fmla="*/ 0 w 4571495"/>
              <a:gd name="connsiteY19" fmla="*/ 468300 h 802800"/>
              <a:gd name="connsiteX20" fmla="*/ 0 w 4571495"/>
              <a:gd name="connsiteY20" fmla="*/ 133803 h 802800"/>
              <a:gd name="connsiteX0" fmla="*/ 79818 w 4651313"/>
              <a:gd name="connsiteY0" fmla="*/ 133803 h 1142320"/>
              <a:gd name="connsiteX1" fmla="*/ 213621 w 4651313"/>
              <a:gd name="connsiteY1" fmla="*/ 0 h 1142320"/>
              <a:gd name="connsiteX2" fmla="*/ 841734 w 4651313"/>
              <a:gd name="connsiteY2" fmla="*/ 0 h 1142320"/>
              <a:gd name="connsiteX3" fmla="*/ 841734 w 4651313"/>
              <a:gd name="connsiteY3" fmla="*/ 0 h 1142320"/>
              <a:gd name="connsiteX4" fmla="*/ 1984608 w 4651313"/>
              <a:gd name="connsiteY4" fmla="*/ 0 h 1142320"/>
              <a:gd name="connsiteX5" fmla="*/ 4517510 w 4651313"/>
              <a:gd name="connsiteY5" fmla="*/ 0 h 1142320"/>
              <a:gd name="connsiteX6" fmla="*/ 4651313 w 4651313"/>
              <a:gd name="connsiteY6" fmla="*/ 133803 h 1142320"/>
              <a:gd name="connsiteX7" fmla="*/ 4651313 w 4651313"/>
              <a:gd name="connsiteY7" fmla="*/ 468300 h 1142320"/>
              <a:gd name="connsiteX8" fmla="*/ 4651313 w 4651313"/>
              <a:gd name="connsiteY8" fmla="*/ 468300 h 1142320"/>
              <a:gd name="connsiteX9" fmla="*/ 4651313 w 4651313"/>
              <a:gd name="connsiteY9" fmla="*/ 669000 h 1142320"/>
              <a:gd name="connsiteX10" fmla="*/ 4651313 w 4651313"/>
              <a:gd name="connsiteY10" fmla="*/ 668997 h 1142320"/>
              <a:gd name="connsiteX11" fmla="*/ 4517510 w 4651313"/>
              <a:gd name="connsiteY11" fmla="*/ 802800 h 1142320"/>
              <a:gd name="connsiteX12" fmla="*/ 1394208 w 4651313"/>
              <a:gd name="connsiteY12" fmla="*/ 817200 h 1142320"/>
              <a:gd name="connsiteX13" fmla="*/ 0 w 4651313"/>
              <a:gd name="connsiteY13" fmla="*/ 1142320 h 1142320"/>
              <a:gd name="connsiteX14" fmla="*/ 841734 w 4651313"/>
              <a:gd name="connsiteY14" fmla="*/ 802800 h 1142320"/>
              <a:gd name="connsiteX15" fmla="*/ 213621 w 4651313"/>
              <a:gd name="connsiteY15" fmla="*/ 802800 h 1142320"/>
              <a:gd name="connsiteX16" fmla="*/ 79818 w 4651313"/>
              <a:gd name="connsiteY16" fmla="*/ 668997 h 1142320"/>
              <a:gd name="connsiteX17" fmla="*/ 79818 w 4651313"/>
              <a:gd name="connsiteY17" fmla="*/ 669000 h 1142320"/>
              <a:gd name="connsiteX18" fmla="*/ 79818 w 4651313"/>
              <a:gd name="connsiteY18" fmla="*/ 468300 h 1142320"/>
              <a:gd name="connsiteX19" fmla="*/ 79818 w 4651313"/>
              <a:gd name="connsiteY19" fmla="*/ 468300 h 1142320"/>
              <a:gd name="connsiteX20" fmla="*/ 79818 w 4651313"/>
              <a:gd name="connsiteY20" fmla="*/ 133803 h 1142320"/>
              <a:gd name="connsiteX0" fmla="*/ 0 w 4571495"/>
              <a:gd name="connsiteY0" fmla="*/ 133803 h 1042399"/>
              <a:gd name="connsiteX1" fmla="*/ 133803 w 4571495"/>
              <a:gd name="connsiteY1" fmla="*/ 0 h 1042399"/>
              <a:gd name="connsiteX2" fmla="*/ 761916 w 4571495"/>
              <a:gd name="connsiteY2" fmla="*/ 0 h 1042399"/>
              <a:gd name="connsiteX3" fmla="*/ 761916 w 4571495"/>
              <a:gd name="connsiteY3" fmla="*/ 0 h 1042399"/>
              <a:gd name="connsiteX4" fmla="*/ 1904790 w 4571495"/>
              <a:gd name="connsiteY4" fmla="*/ 0 h 1042399"/>
              <a:gd name="connsiteX5" fmla="*/ 4437692 w 4571495"/>
              <a:gd name="connsiteY5" fmla="*/ 0 h 1042399"/>
              <a:gd name="connsiteX6" fmla="*/ 4571495 w 4571495"/>
              <a:gd name="connsiteY6" fmla="*/ 133803 h 1042399"/>
              <a:gd name="connsiteX7" fmla="*/ 4571495 w 4571495"/>
              <a:gd name="connsiteY7" fmla="*/ 468300 h 1042399"/>
              <a:gd name="connsiteX8" fmla="*/ 4571495 w 4571495"/>
              <a:gd name="connsiteY8" fmla="*/ 468300 h 1042399"/>
              <a:gd name="connsiteX9" fmla="*/ 4571495 w 4571495"/>
              <a:gd name="connsiteY9" fmla="*/ 669000 h 1042399"/>
              <a:gd name="connsiteX10" fmla="*/ 4571495 w 4571495"/>
              <a:gd name="connsiteY10" fmla="*/ 668997 h 1042399"/>
              <a:gd name="connsiteX11" fmla="*/ 4437692 w 4571495"/>
              <a:gd name="connsiteY11" fmla="*/ 802800 h 1042399"/>
              <a:gd name="connsiteX12" fmla="*/ 1314390 w 4571495"/>
              <a:gd name="connsiteY12" fmla="*/ 817200 h 1042399"/>
              <a:gd name="connsiteX13" fmla="*/ 228349 w 4571495"/>
              <a:gd name="connsiteY13" fmla="*/ 1042399 h 1042399"/>
              <a:gd name="connsiteX14" fmla="*/ 761916 w 4571495"/>
              <a:gd name="connsiteY14" fmla="*/ 802800 h 1042399"/>
              <a:gd name="connsiteX15" fmla="*/ 133803 w 4571495"/>
              <a:gd name="connsiteY15" fmla="*/ 802800 h 1042399"/>
              <a:gd name="connsiteX16" fmla="*/ 0 w 4571495"/>
              <a:gd name="connsiteY16" fmla="*/ 668997 h 1042399"/>
              <a:gd name="connsiteX17" fmla="*/ 0 w 4571495"/>
              <a:gd name="connsiteY17" fmla="*/ 669000 h 1042399"/>
              <a:gd name="connsiteX18" fmla="*/ 0 w 4571495"/>
              <a:gd name="connsiteY18" fmla="*/ 468300 h 1042399"/>
              <a:gd name="connsiteX19" fmla="*/ 0 w 4571495"/>
              <a:gd name="connsiteY19" fmla="*/ 468300 h 1042399"/>
              <a:gd name="connsiteX20" fmla="*/ 0 w 4571495"/>
              <a:gd name="connsiteY20" fmla="*/ 133803 h 104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71495" h="1042399">
                <a:moveTo>
                  <a:pt x="0" y="133803"/>
                </a:moveTo>
                <a:cubicBezTo>
                  <a:pt x="0" y="59906"/>
                  <a:pt x="59906" y="0"/>
                  <a:pt x="133803" y="0"/>
                </a:cubicBezTo>
                <a:lnTo>
                  <a:pt x="761916" y="0"/>
                </a:lnTo>
                <a:lnTo>
                  <a:pt x="761916" y="0"/>
                </a:lnTo>
                <a:lnTo>
                  <a:pt x="1904790" y="0"/>
                </a:lnTo>
                <a:lnTo>
                  <a:pt x="4437692" y="0"/>
                </a:lnTo>
                <a:cubicBezTo>
                  <a:pt x="4511589" y="0"/>
                  <a:pt x="4571495" y="59906"/>
                  <a:pt x="4571495" y="133803"/>
                </a:cubicBezTo>
                <a:lnTo>
                  <a:pt x="4571495" y="468300"/>
                </a:lnTo>
                <a:lnTo>
                  <a:pt x="4571495" y="468300"/>
                </a:lnTo>
                <a:lnTo>
                  <a:pt x="4571495" y="669000"/>
                </a:lnTo>
                <a:lnTo>
                  <a:pt x="4571495" y="668997"/>
                </a:lnTo>
                <a:cubicBezTo>
                  <a:pt x="4571495" y="742894"/>
                  <a:pt x="4511589" y="802800"/>
                  <a:pt x="4437692" y="802800"/>
                </a:cubicBezTo>
                <a:lnTo>
                  <a:pt x="1314390" y="817200"/>
                </a:lnTo>
                <a:lnTo>
                  <a:pt x="228349" y="1042399"/>
                </a:lnTo>
                <a:lnTo>
                  <a:pt x="761916" y="802800"/>
                </a:lnTo>
                <a:lnTo>
                  <a:pt x="133803" y="802800"/>
                </a:lnTo>
                <a:cubicBezTo>
                  <a:pt x="59906" y="802800"/>
                  <a:pt x="0" y="742894"/>
                  <a:pt x="0" y="668997"/>
                </a:cubicBezTo>
                <a:lnTo>
                  <a:pt x="0" y="669000"/>
                </a:lnTo>
                <a:lnTo>
                  <a:pt x="0" y="468300"/>
                </a:lnTo>
                <a:lnTo>
                  <a:pt x="0" y="468300"/>
                </a:lnTo>
                <a:lnTo>
                  <a:pt x="0" y="133803"/>
                </a:lnTo>
                <a:close/>
              </a:path>
            </a:pathLst>
          </a:custGeom>
          <a:noFill/>
          <a:ln w="38100">
            <a:solidFill>
              <a:srgbClr val="47858E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de-DE" sz="2400" dirty="0">
                <a:latin typeface="Comic Sans MS" panose="030F0902030302020204" pitchFamily="66" charset="0"/>
              </a:rPr>
              <a:t>Ich sehe 2 Reihen mit 5 Plättchen. Also 2 Fünfer.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EFDBDEA-0703-7A40-AD3C-604F62555F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4950" y="179454"/>
            <a:ext cx="2160001" cy="2186182"/>
          </a:xfrm>
          <a:prstGeom prst="rect">
            <a:avLst/>
          </a:prstGeom>
        </p:spPr>
      </p:pic>
      <p:sp>
        <p:nvSpPr>
          <p:cNvPr id="10" name="L-Form 9">
            <a:extLst>
              <a:ext uri="{FF2B5EF4-FFF2-40B4-BE49-F238E27FC236}">
                <a16:creationId xmlns:a16="http://schemas.microsoft.com/office/drawing/2014/main" id="{8E1E9952-8680-3B44-899E-C63D6F9D449B}"/>
              </a:ext>
            </a:extLst>
          </p:cNvPr>
          <p:cNvSpPr/>
          <p:nvPr/>
        </p:nvSpPr>
        <p:spPr>
          <a:xfrm flipH="1">
            <a:off x="4954951" y="179454"/>
            <a:ext cx="2160000" cy="2156386"/>
          </a:xfrm>
          <a:prstGeom prst="corner">
            <a:avLst>
              <a:gd name="adj1" fmla="val 80213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90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27EC4BA7-DA7C-3A49-90EF-125652F9E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1853" y="1485144"/>
            <a:ext cx="2459821" cy="1522747"/>
          </a:xfrm>
          <a:prstGeom prst="rect">
            <a:avLst/>
          </a:prstGeom>
        </p:spPr>
      </p:pic>
      <p:sp>
        <p:nvSpPr>
          <p:cNvPr id="9" name="Band nach oben 8">
            <a:extLst>
              <a:ext uri="{FF2B5EF4-FFF2-40B4-BE49-F238E27FC236}">
                <a16:creationId xmlns:a16="http://schemas.microsoft.com/office/drawing/2014/main" id="{35B45DDD-5E19-0845-914E-625A3DEA4128}"/>
              </a:ext>
            </a:extLst>
          </p:cNvPr>
          <p:cNvSpPr/>
          <p:nvPr/>
        </p:nvSpPr>
        <p:spPr>
          <a:xfrm>
            <a:off x="3347314" y="3176625"/>
            <a:ext cx="5168900" cy="1028700"/>
          </a:xfrm>
          <a:prstGeom prst="ribbon2">
            <a:avLst>
              <a:gd name="adj1" fmla="val 16667"/>
              <a:gd name="adj2" fmla="val 68182"/>
            </a:avLst>
          </a:prstGeom>
          <a:solidFill>
            <a:srgbClr val="478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1650B5C-13B9-1D42-8E6C-B92757A7FD23}"/>
              </a:ext>
            </a:extLst>
          </p:cNvPr>
          <p:cNvSpPr txBox="1"/>
          <p:nvPr/>
        </p:nvSpPr>
        <p:spPr>
          <a:xfrm>
            <a:off x="4672155" y="3344998"/>
            <a:ext cx="264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Super gemacht !</a:t>
            </a:r>
          </a:p>
        </p:txBody>
      </p:sp>
    </p:spTree>
    <p:extLst>
      <p:ext uri="{BB962C8B-B14F-4D97-AF65-F5344CB8AC3E}">
        <p14:creationId xmlns:p14="http://schemas.microsoft.com/office/powerpoint/2010/main" val="10757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Macintosh PowerPoint</Application>
  <PresentationFormat>Breitbild</PresentationFormat>
  <Paragraphs>33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</vt:lpstr>
      <vt:lpstr>Malaufgaben erkennen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Zehnerzahlen  am Rechenrahmen</dc:title>
  <dc:creator>Microsoft Office User</dc:creator>
  <cp:lastModifiedBy>Microsoft Office User</cp:lastModifiedBy>
  <cp:revision>67</cp:revision>
  <dcterms:created xsi:type="dcterms:W3CDTF">2020-08-09T15:31:26Z</dcterms:created>
  <dcterms:modified xsi:type="dcterms:W3CDTF">2021-02-15T13:10:03Z</dcterms:modified>
</cp:coreProperties>
</file>