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5"/>
  </p:notesMasterIdLst>
  <p:sldIdLst>
    <p:sldId id="256" r:id="rId2"/>
    <p:sldId id="329" r:id="rId3"/>
    <p:sldId id="453" r:id="rId4"/>
    <p:sldId id="454" r:id="rId5"/>
    <p:sldId id="457" r:id="rId6"/>
    <p:sldId id="455" r:id="rId7"/>
    <p:sldId id="458" r:id="rId8"/>
    <p:sldId id="456" r:id="rId9"/>
    <p:sldId id="459" r:id="rId10"/>
    <p:sldId id="460" r:id="rId11"/>
    <p:sldId id="461" r:id="rId12"/>
    <p:sldId id="464" r:id="rId13"/>
    <p:sldId id="462" r:id="rId14"/>
    <p:sldId id="465" r:id="rId15"/>
    <p:sldId id="463" r:id="rId16"/>
    <p:sldId id="466" r:id="rId17"/>
    <p:sldId id="467" r:id="rId18"/>
    <p:sldId id="469" r:id="rId19"/>
    <p:sldId id="471" r:id="rId20"/>
    <p:sldId id="470" r:id="rId21"/>
    <p:sldId id="472" r:id="rId22"/>
    <p:sldId id="468" r:id="rId23"/>
    <p:sldId id="473" r:id="rId24"/>
    <p:sldId id="474" r:id="rId25"/>
    <p:sldId id="475" r:id="rId26"/>
    <p:sldId id="478" r:id="rId27"/>
    <p:sldId id="476" r:id="rId28"/>
    <p:sldId id="479" r:id="rId29"/>
    <p:sldId id="477" r:id="rId30"/>
    <p:sldId id="480" r:id="rId31"/>
    <p:sldId id="481" r:id="rId32"/>
    <p:sldId id="482" r:id="rId33"/>
    <p:sldId id="485" r:id="rId34"/>
    <p:sldId id="484" r:id="rId35"/>
    <p:sldId id="486" r:id="rId36"/>
    <p:sldId id="483" r:id="rId37"/>
    <p:sldId id="487" r:id="rId38"/>
    <p:sldId id="488" r:id="rId39"/>
    <p:sldId id="489" r:id="rId40"/>
    <p:sldId id="498" r:id="rId41"/>
    <p:sldId id="490" r:id="rId42"/>
    <p:sldId id="499" r:id="rId43"/>
    <p:sldId id="491" r:id="rId44"/>
    <p:sldId id="492" r:id="rId45"/>
    <p:sldId id="493" r:id="rId46"/>
    <p:sldId id="494" r:id="rId47"/>
    <p:sldId id="500" r:id="rId48"/>
    <p:sldId id="495" r:id="rId49"/>
    <p:sldId id="501" r:id="rId50"/>
    <p:sldId id="496" r:id="rId51"/>
    <p:sldId id="497" r:id="rId52"/>
    <p:sldId id="502" r:id="rId53"/>
    <p:sldId id="503" r:id="rId54"/>
    <p:sldId id="506" r:id="rId55"/>
    <p:sldId id="504" r:id="rId56"/>
    <p:sldId id="507" r:id="rId57"/>
    <p:sldId id="505" r:id="rId58"/>
    <p:sldId id="508" r:id="rId59"/>
    <p:sldId id="509" r:id="rId60"/>
    <p:sldId id="510" r:id="rId61"/>
    <p:sldId id="513" r:id="rId62"/>
    <p:sldId id="511" r:id="rId63"/>
    <p:sldId id="514" r:id="rId64"/>
    <p:sldId id="512" r:id="rId65"/>
    <p:sldId id="515" r:id="rId66"/>
    <p:sldId id="516" r:id="rId67"/>
    <p:sldId id="517" r:id="rId68"/>
    <p:sldId id="521" r:id="rId69"/>
    <p:sldId id="518" r:id="rId70"/>
    <p:sldId id="522" r:id="rId71"/>
    <p:sldId id="519" r:id="rId72"/>
    <p:sldId id="523" r:id="rId73"/>
    <p:sldId id="524" r:id="rId74"/>
    <p:sldId id="525" r:id="rId75"/>
    <p:sldId id="616" r:id="rId76"/>
    <p:sldId id="526" r:id="rId77"/>
    <p:sldId id="617" r:id="rId78"/>
    <p:sldId id="527" r:id="rId79"/>
    <p:sldId id="530" r:id="rId80"/>
    <p:sldId id="531" r:id="rId81"/>
    <p:sldId id="532" r:id="rId82"/>
    <p:sldId id="535" r:id="rId83"/>
    <p:sldId id="533" r:id="rId84"/>
    <p:sldId id="536" r:id="rId85"/>
    <p:sldId id="534" r:id="rId86"/>
    <p:sldId id="537" r:id="rId87"/>
    <p:sldId id="538" r:id="rId88"/>
    <p:sldId id="539" r:id="rId89"/>
    <p:sldId id="542" r:id="rId90"/>
    <p:sldId id="540" r:id="rId91"/>
    <p:sldId id="543" r:id="rId92"/>
    <p:sldId id="541" r:id="rId93"/>
    <p:sldId id="544" r:id="rId94"/>
    <p:sldId id="545" r:id="rId95"/>
    <p:sldId id="546" r:id="rId96"/>
    <p:sldId id="549" r:id="rId97"/>
    <p:sldId id="547" r:id="rId98"/>
    <p:sldId id="550" r:id="rId99"/>
    <p:sldId id="548" r:id="rId100"/>
    <p:sldId id="551" r:id="rId101"/>
    <p:sldId id="552" r:id="rId102"/>
    <p:sldId id="553" r:id="rId103"/>
    <p:sldId id="618" r:id="rId104"/>
    <p:sldId id="554" r:id="rId105"/>
    <p:sldId id="619" r:id="rId106"/>
    <p:sldId id="555" r:id="rId107"/>
    <p:sldId id="556" r:id="rId108"/>
    <p:sldId id="557" r:id="rId109"/>
    <p:sldId id="558" r:id="rId110"/>
    <p:sldId id="561" r:id="rId111"/>
    <p:sldId id="559" r:id="rId112"/>
    <p:sldId id="562" r:id="rId113"/>
    <p:sldId id="560" r:id="rId114"/>
    <p:sldId id="563" r:id="rId115"/>
    <p:sldId id="564" r:id="rId116"/>
    <p:sldId id="565" r:id="rId117"/>
    <p:sldId id="568" r:id="rId118"/>
    <p:sldId id="566" r:id="rId119"/>
    <p:sldId id="569" r:id="rId120"/>
    <p:sldId id="567" r:id="rId121"/>
    <p:sldId id="570" r:id="rId122"/>
    <p:sldId id="571" r:id="rId123"/>
    <p:sldId id="572" r:id="rId124"/>
    <p:sldId id="575" r:id="rId125"/>
    <p:sldId id="574" r:id="rId126"/>
    <p:sldId id="576" r:id="rId127"/>
    <p:sldId id="573" r:id="rId128"/>
    <p:sldId id="577" r:id="rId129"/>
    <p:sldId id="578" r:id="rId130"/>
    <p:sldId id="579" r:id="rId131"/>
    <p:sldId id="582" r:id="rId132"/>
    <p:sldId id="580" r:id="rId133"/>
    <p:sldId id="583" r:id="rId134"/>
    <p:sldId id="581" r:id="rId135"/>
    <p:sldId id="584" r:id="rId136"/>
    <p:sldId id="585" r:id="rId137"/>
    <p:sldId id="586" r:id="rId138"/>
    <p:sldId id="589" r:id="rId139"/>
    <p:sldId id="587" r:id="rId140"/>
    <p:sldId id="590" r:id="rId141"/>
    <p:sldId id="588" r:id="rId142"/>
    <p:sldId id="591" r:id="rId143"/>
    <p:sldId id="592" r:id="rId144"/>
    <p:sldId id="593" r:id="rId145"/>
    <p:sldId id="620" r:id="rId146"/>
    <p:sldId id="594" r:id="rId147"/>
    <p:sldId id="621" r:id="rId148"/>
    <p:sldId id="595" r:id="rId149"/>
    <p:sldId id="596" r:id="rId150"/>
    <p:sldId id="597" r:id="rId151"/>
    <p:sldId id="598" r:id="rId152"/>
    <p:sldId id="601" r:id="rId153"/>
    <p:sldId id="599" r:id="rId154"/>
    <p:sldId id="602" r:id="rId155"/>
    <p:sldId id="600" r:id="rId156"/>
    <p:sldId id="603" r:id="rId157"/>
    <p:sldId id="604" r:id="rId158"/>
    <p:sldId id="605" r:id="rId159"/>
    <p:sldId id="608" r:id="rId160"/>
    <p:sldId id="606" r:id="rId161"/>
    <p:sldId id="609" r:id="rId162"/>
    <p:sldId id="607" r:id="rId163"/>
    <p:sldId id="260" r:id="rId16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AE46"/>
    <a:srgbClr val="FF0000"/>
    <a:srgbClr val="47858E"/>
    <a:srgbClr val="92C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79"/>
    <p:restoredTop sz="94807"/>
  </p:normalViewPr>
  <p:slideViewPr>
    <p:cSldViewPr snapToGrid="0" snapToObjects="1">
      <p:cViewPr varScale="1">
        <p:scale>
          <a:sx n="115" d="100"/>
          <a:sy n="115" d="100"/>
        </p:scale>
        <p:origin x="166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notesMaster" Target="notesMasters/notesMaster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BFDA2-7DF0-8841-ADFA-9CB46AA19ABC}" type="datetimeFigureOut">
              <a:rPr lang="de-DE" smtClean="0"/>
              <a:t>02.03.21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5A3A5-5B11-8949-9ADE-FCD098AEB6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715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F10838-239C-3A4D-9BB2-5B2BB0C39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125196C-489B-764A-BD66-5E4FB70CB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D806BA-ECEF-F447-BDF1-6386BD33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02.03.21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87E589-94D2-1C48-B9E2-23A0AFA9C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AF3DD5-6B63-144B-8511-5E5EF619F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65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493DA-A683-A344-97DA-4084AF1B1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A822977-08FA-4340-AACF-9C697CEC0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D72003-3E54-E247-87FF-A0BB18FD0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02.03.21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2C7514-7AEA-744A-8B61-2AFCDC6AB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3512CB-0CDD-6340-B65C-10D3341C1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965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A9EAC61-C41C-224E-8D9A-53624BACCC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0523DDD-B32A-FD4E-8BEC-0D9764C8D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98A69C-D209-9C41-A8A4-8021C846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02.03.21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10B0EC-38EC-5F40-9A2F-AF54F81B1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BD99D8-23F1-EE44-A7DE-167D565B4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02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A3FA8-5A6B-C64D-BE88-BBBDD88E9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498B89-3FA0-E14A-99A1-0DBF03272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EE375D-9930-1849-93B6-7F5AB6976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02.03.21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F0F4C8-351F-9048-9E93-8D2205A04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E02C2F-6F76-454B-BC61-AFEA00C9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19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3769C-3B58-0149-9B6A-09C56D98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53C479-C712-5343-805F-A62EBD61D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40EFDB-42F7-3B4D-82C4-5DBAE3A81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02.03.21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8C773E-4DE9-F543-A279-E0752A738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EA23BF-1966-1D4E-B7FD-FEF3E95BA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492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2EA84-361F-0740-8427-9F905C95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8000E9-EBDD-A64D-B30A-0CC32C0ED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490886-DB93-CF43-A5FB-E7BC10F2E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DF01E8-38B3-E340-8311-F7E643C06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02.03.21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9927D1-AF68-584D-BFB6-7C192621E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722CD9-AA26-2A41-9509-C8C83C6CE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00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251750-14EC-134E-AF0F-73659F1D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45D891-7739-6B48-8656-8CC31718D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B7AB55-1164-7146-8558-035B16123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3B86796-92BB-B641-A891-DD670D3241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2749605-34D7-E44D-8383-D18C9D9283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E41FFF4-267E-A546-95BC-47A8FD168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02.03.21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E743B1A-BC7A-AB4E-BCEE-4C7911444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C75FAA6-6F71-B840-BBA3-67FACE607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74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B87CA-8A2B-EC41-B961-C90AA995F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AE59E64-8A5E-4B4D-93BA-44F96791D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02.03.21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D70ABE-8B47-004B-AD8E-42385832B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446CCA1-1D53-6346-9D85-17FA8D117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03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74ABA88-2DC1-A840-A1C5-E80019B64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02.03.21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9F7C72-F56F-8340-A1CB-61DAAFFA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E33390-7080-2D43-8F3A-9696233D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133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B89694-86BC-884D-996D-72BEB5A73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82475E-8F4E-2142-9922-D1923276E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393FC0D-8983-2E45-B15D-EF776B15F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1A40AAB-2569-ED4D-9A54-EF36ABE5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02.03.21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C23B93-AA68-FA42-B394-38E17381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6C3E2E-7B12-2D4A-9671-6E93C8319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729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344D9E-4308-F74E-A5FD-8E9787ABD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3738596-850C-994B-B8C9-2D8E6AEE3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BE33CB-CDC9-D142-B125-A602A3F4D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B3E2B3E-86E4-F041-816F-5337392B5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02.03.21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173316F-F58A-3147-AA03-5F78487A7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1A036B-4793-B145-9A0B-79FA6CFA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441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B9B67EB-2948-8646-B058-10443A165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9E44ED-25AA-7649-A62F-B9B5BF372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3D3F36-02D3-C648-80C4-C6E695C51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76E9D-4852-7743-8043-294335E0F430}" type="datetimeFigureOut">
              <a:rPr lang="de-DE" smtClean="0"/>
              <a:t>02.03.21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273814-F4AA-054A-81C7-662934616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3D95AD-0DBA-E449-8D18-551614CEB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19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" Target="slide1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104.xml"/><Relationship Id="rId2" Type="http://schemas.openxmlformats.org/officeDocument/2006/relationships/slide" Target="slide10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slide" Target="slide10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104.xml"/><Relationship Id="rId2" Type="http://schemas.openxmlformats.org/officeDocument/2006/relationships/slide" Target="slide10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slide" Target="slide10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104.xml"/><Relationship Id="rId2" Type="http://schemas.openxmlformats.org/officeDocument/2006/relationships/slide" Target="slide10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slide" Target="slide10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" Target="slide113.xml"/><Relationship Id="rId2" Type="http://schemas.openxmlformats.org/officeDocument/2006/relationships/slide" Target="slide10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slide" Target="slide11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113.xml"/><Relationship Id="rId2" Type="http://schemas.openxmlformats.org/officeDocument/2006/relationships/slide" Target="slide10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slide" Target="slide11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" Target="slide113.xml"/><Relationship Id="rId2" Type="http://schemas.openxmlformats.org/officeDocument/2006/relationships/slide" Target="slide10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slide" Target="slide11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116.xml"/><Relationship Id="rId2" Type="http://schemas.openxmlformats.org/officeDocument/2006/relationships/slide" Target="slide1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slide" Target="slide118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116.xml"/><Relationship Id="rId2" Type="http://schemas.openxmlformats.org/officeDocument/2006/relationships/slide" Target="slide1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slide" Target="slide118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116.xml"/><Relationship Id="rId2" Type="http://schemas.openxmlformats.org/officeDocument/2006/relationships/slide" Target="slide1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slide" Target="slide1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" Target="slide13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slide" Target="slide1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slide" Target="slide125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slide" Target="slide1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slide" Target="slide125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slide" Target="slide1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slide" Target="slide125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134.xml"/><Relationship Id="rId2" Type="http://schemas.openxmlformats.org/officeDocument/2006/relationships/slide" Target="slide1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slide" Target="slide1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" Target="slide134.xml"/><Relationship Id="rId2" Type="http://schemas.openxmlformats.org/officeDocument/2006/relationships/slide" Target="slide1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slide" Target="slide13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" Target="slide134.xml"/><Relationship Id="rId2" Type="http://schemas.openxmlformats.org/officeDocument/2006/relationships/slide" Target="slide1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slide" Target="slide13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slide" Target="slide137.xml"/><Relationship Id="rId2" Type="http://schemas.openxmlformats.org/officeDocument/2006/relationships/slide" Target="slide1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slide" Target="slide139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" Target="slide137.xml"/><Relationship Id="rId2" Type="http://schemas.openxmlformats.org/officeDocument/2006/relationships/slide" Target="slide1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slide" Target="slide139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" Target="slide13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slide" Target="slide137.xml"/><Relationship Id="rId2" Type="http://schemas.openxmlformats.org/officeDocument/2006/relationships/slide" Target="slide1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slide" Target="slide139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" Target="slide146.xml"/><Relationship Id="rId2" Type="http://schemas.openxmlformats.org/officeDocument/2006/relationships/slide" Target="slide1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slide" Target="slide148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slide" Target="slide146.xml"/><Relationship Id="rId2" Type="http://schemas.openxmlformats.org/officeDocument/2006/relationships/slide" Target="slide1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slide" Target="slide148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slide" Target="slide146.xml"/><Relationship Id="rId2" Type="http://schemas.openxmlformats.org/officeDocument/2006/relationships/slide" Target="slide1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slide" Target="slide148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" Target="slide153.xml"/><Relationship Id="rId2" Type="http://schemas.openxmlformats.org/officeDocument/2006/relationships/slide" Target="slide1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slide" Target="slide155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slide" Target="slide153.xml"/><Relationship Id="rId2" Type="http://schemas.openxmlformats.org/officeDocument/2006/relationships/slide" Target="slide1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slide" Target="slide155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" Target="slide153.xml"/><Relationship Id="rId2" Type="http://schemas.openxmlformats.org/officeDocument/2006/relationships/slide" Target="slide1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slide" Target="slide155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slide" Target="slide162.xml"/><Relationship Id="rId2" Type="http://schemas.openxmlformats.org/officeDocument/2006/relationships/slide" Target="slide15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.png"/><Relationship Id="rId4" Type="http://schemas.openxmlformats.org/officeDocument/2006/relationships/slide" Target="slide160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slide" Target="slide162.xml"/><Relationship Id="rId2" Type="http://schemas.openxmlformats.org/officeDocument/2006/relationships/slide" Target="slide15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.png"/><Relationship Id="rId4" Type="http://schemas.openxmlformats.org/officeDocument/2006/relationships/slide" Target="slide16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slide" Target="slide162.xml"/><Relationship Id="rId2" Type="http://schemas.openxmlformats.org/officeDocument/2006/relationships/slide" Target="slide15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.png"/><Relationship Id="rId4" Type="http://schemas.openxmlformats.org/officeDocument/2006/relationships/slide" Target="slide160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" Target="slide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slide" Target="slide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slide" Target="slide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slide" Target="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slide" Target="slide4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slide" Target="slide4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slide" Target="slide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slide" Target="slide4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slide" Target="slide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slide" Target="slide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slide" Target="slide5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slide" Target="slide5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slide" Target="slide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slide" Target="slide6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slide" Target="slide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slide" Target="slide6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slide" Target="slide6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slide" Target="slide6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slide" Target="slide6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slide" Target="slide6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slide" Target="slide7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slide" Target="slide6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slide" Target="slide7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slide" Target="slide6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slide" Target="slide7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slide" Target="slide7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slide" Target="slide7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slide" Target="slide7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slide" Target="slide7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slide" Target="slide7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slide" Target="slide7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slide" Target="slide8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slide" Target="slide8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slide" Target="slide8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slide" Target="slide8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slide" Target="slide8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slide" Target="slide8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90.xml"/><Relationship Id="rId2" Type="http://schemas.openxmlformats.org/officeDocument/2006/relationships/slide" Target="slide8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slide" Target="slide9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90.xml"/><Relationship Id="rId2" Type="http://schemas.openxmlformats.org/officeDocument/2006/relationships/slide" Target="slide8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slide" Target="slide9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90.xml"/><Relationship Id="rId2" Type="http://schemas.openxmlformats.org/officeDocument/2006/relationships/slide" Target="slide8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slide" Target="slide9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slide" Target="slide9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slide" Target="slide9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slide" Target="slide9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slide" Target="slide9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slide" Target="slide9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slide" Target="slide9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1665A9-A369-D44D-9BA2-D619F251E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6765"/>
            <a:ext cx="9144000" cy="2387600"/>
          </a:xfrm>
        </p:spPr>
        <p:txBody>
          <a:bodyPr/>
          <a:lstStyle/>
          <a:p>
            <a:r>
              <a:rPr lang="de-DE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Malaufgaben erkennen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3FF0827-AE34-3E4A-8F7C-27B6FDD0D7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9557" y="1560384"/>
            <a:ext cx="1338244" cy="1417665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709D35F-6B7C-E749-9BFA-2B4993E307C7}"/>
              </a:ext>
            </a:extLst>
          </p:cNvPr>
          <p:cNvGrpSpPr/>
          <p:nvPr/>
        </p:nvGrpSpPr>
        <p:grpSpPr>
          <a:xfrm>
            <a:off x="4390571" y="5301341"/>
            <a:ext cx="3410858" cy="1030515"/>
            <a:chOff x="4567786" y="5301341"/>
            <a:chExt cx="3410858" cy="1030515"/>
          </a:xfrm>
        </p:grpSpPr>
        <p:sp>
          <p:nvSpPr>
            <p:cNvPr id="5" name="Richtungspfeil 4">
              <a:hlinkClick r:id="" action="ppaction://noaction"/>
              <a:extLst>
                <a:ext uri="{FF2B5EF4-FFF2-40B4-BE49-F238E27FC236}">
                  <a16:creationId xmlns:a16="http://schemas.microsoft.com/office/drawing/2014/main" id="{43E02223-37E7-3740-B755-8BBED32F9913}"/>
                </a:ext>
              </a:extLst>
            </p:cNvPr>
            <p:cNvSpPr/>
            <p:nvPr/>
          </p:nvSpPr>
          <p:spPr>
            <a:xfrm>
              <a:off x="4567786" y="5301341"/>
              <a:ext cx="3410858" cy="1030515"/>
            </a:xfrm>
            <a:prstGeom prst="homePlate">
              <a:avLst/>
            </a:prstGeom>
            <a:solidFill>
              <a:srgbClr val="47858E"/>
            </a:solidFill>
            <a:ln>
              <a:solidFill>
                <a:srgbClr val="47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BE73F665-8B69-4D41-A02C-76A02F75BF4D}"/>
                </a:ext>
              </a:extLst>
            </p:cNvPr>
            <p:cNvSpPr txBox="1"/>
            <p:nvPr/>
          </p:nvSpPr>
          <p:spPr>
            <a:xfrm>
              <a:off x="5104636" y="5554988"/>
              <a:ext cx="256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>
                  <a:solidFill>
                    <a:schemeClr val="bg1"/>
                  </a:solidFill>
                  <a:latin typeface="Comic Sans MS" panose="030F0902030302020204" pitchFamily="66" charset="0"/>
                </a:rPr>
                <a:t>Los geht‘s!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2330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</a:t>
            </a:r>
            <a:r>
              <a:rPr lang="en-US" sz="9600" dirty="0">
                <a:latin typeface="Comic Sans MS" panose="030F0902030302020204" pitchFamily="66" charset="0"/>
              </a:rPr>
              <a:t>·6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7·2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DF279B6-E106-4CFF-B3A6-935F76F3874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800" y="331200"/>
            <a:ext cx="2696400" cy="1904599"/>
          </a:xfrm>
          <a:prstGeom prst="rect">
            <a:avLst/>
          </a:prstGeom>
        </p:spPr>
      </p:pic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3FE64F33-566D-4AA7-9AC5-D051521C9F8F}"/>
              </a:ext>
            </a:extLst>
          </p:cNvPr>
          <p:cNvCxnSpPr>
            <a:cxnSpLocks/>
          </p:cNvCxnSpPr>
          <p:nvPr/>
        </p:nvCxnSpPr>
        <p:spPr>
          <a:xfrm>
            <a:off x="9201084" y="3462132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75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·2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" action="ppaction://noaction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3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33D39B1-CE29-498A-ABA9-4B2114185B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3022" y="179824"/>
            <a:ext cx="1565955" cy="226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</a:t>
            </a:r>
            <a:r>
              <a:rPr lang="en-US" sz="9600" dirty="0">
                <a:latin typeface="Comic Sans MS" panose="030F0902030302020204" pitchFamily="66" charset="0"/>
              </a:rPr>
              <a:t>·9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  <a:r>
              <a:rPr lang="en-US" sz="9600" dirty="0">
                <a:latin typeface="Comic Sans MS" panose="030F0902030302020204" pitchFamily="66" charset="0"/>
              </a:rPr>
              <a:t>·9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9·6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F6F8B3-84F9-4379-B670-9FA6E305DD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3022" y="179824"/>
            <a:ext cx="1565955" cy="2263583"/>
          </a:xfrm>
          <a:prstGeom prst="rect">
            <a:avLst/>
          </a:prstGeom>
        </p:spPr>
      </p:pic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F89CAA8D-B814-4B5E-A875-F25FD0881459}"/>
              </a:ext>
            </a:extLst>
          </p:cNvPr>
          <p:cNvCxnSpPr>
            <a:cxnSpLocks/>
          </p:cNvCxnSpPr>
          <p:nvPr/>
        </p:nvCxnSpPr>
        <p:spPr>
          <a:xfrm>
            <a:off x="1581084" y="3496060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61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</a:t>
            </a:r>
            <a:r>
              <a:rPr lang="en-US" sz="9600" dirty="0">
                <a:latin typeface="Comic Sans MS" panose="030F0902030302020204" pitchFamily="66" charset="0"/>
              </a:rPr>
              <a:t>·9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  <a:r>
              <a:rPr lang="en-US" sz="9600" dirty="0">
                <a:latin typeface="Comic Sans MS" panose="030F0902030302020204" pitchFamily="66" charset="0"/>
              </a:rPr>
              <a:t>·9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9·6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F6F8B3-84F9-4379-B670-9FA6E305DD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3022" y="179824"/>
            <a:ext cx="1565955" cy="2263583"/>
          </a:xfrm>
          <a:prstGeom prst="rect">
            <a:avLst/>
          </a:prstGeom>
        </p:spPr>
      </p:pic>
      <p:cxnSp>
        <p:nvCxnSpPr>
          <p:cNvPr id="8" name="Gerade Verbindung 17">
            <a:extLst>
              <a:ext uri="{FF2B5EF4-FFF2-40B4-BE49-F238E27FC236}">
                <a16:creationId xmlns:a16="http://schemas.microsoft.com/office/drawing/2014/main" id="{8807C05A-C69B-4D82-AD2B-3B006B638333}"/>
              </a:ext>
            </a:extLst>
          </p:cNvPr>
          <p:cNvCxnSpPr>
            <a:cxnSpLocks/>
          </p:cNvCxnSpPr>
          <p:nvPr/>
        </p:nvCxnSpPr>
        <p:spPr>
          <a:xfrm>
            <a:off x="1581084" y="3496060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75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</a:t>
            </a:r>
            <a:r>
              <a:rPr lang="en-US" sz="9600" dirty="0">
                <a:latin typeface="Comic Sans MS" panose="030F0902030302020204" pitchFamily="66" charset="0"/>
              </a:rPr>
              <a:t>·9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  <a:r>
              <a:rPr lang="en-US" sz="9600" dirty="0">
                <a:latin typeface="Comic Sans MS" panose="030F0902030302020204" pitchFamily="66" charset="0"/>
              </a:rPr>
              <a:t>·9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9·6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F6F8B3-84F9-4379-B670-9FA6E305DD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3022" y="179824"/>
            <a:ext cx="1565955" cy="2263583"/>
          </a:xfrm>
          <a:prstGeom prst="rect">
            <a:avLst/>
          </a:prstGeom>
        </p:spPr>
      </p:pic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F89CAA8D-B814-4B5E-A875-F25FD0881459}"/>
              </a:ext>
            </a:extLst>
          </p:cNvPr>
          <p:cNvCxnSpPr>
            <a:cxnSpLocks/>
          </p:cNvCxnSpPr>
          <p:nvPr/>
        </p:nvCxnSpPr>
        <p:spPr>
          <a:xfrm>
            <a:off x="1581084" y="3496060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64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</a:t>
            </a:r>
            <a:r>
              <a:rPr lang="en-US" sz="9600" dirty="0">
                <a:latin typeface="Comic Sans MS" panose="030F0902030302020204" pitchFamily="66" charset="0"/>
              </a:rPr>
              <a:t>·9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  <a:r>
              <a:rPr lang="en-US" sz="9600" dirty="0">
                <a:latin typeface="Comic Sans MS" panose="030F0902030302020204" pitchFamily="66" charset="0"/>
              </a:rPr>
              <a:t>·9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9·6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F6F8B3-84F9-4379-B670-9FA6E305DD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3022" y="179824"/>
            <a:ext cx="1565955" cy="2263583"/>
          </a:xfrm>
          <a:prstGeom prst="rect">
            <a:avLst/>
          </a:prstGeom>
        </p:spPr>
      </p:pic>
      <p:cxnSp>
        <p:nvCxnSpPr>
          <p:cNvPr id="8" name="Gerade Verbindung 17">
            <a:extLst>
              <a:ext uri="{FF2B5EF4-FFF2-40B4-BE49-F238E27FC236}">
                <a16:creationId xmlns:a16="http://schemas.microsoft.com/office/drawing/2014/main" id="{78118C77-A20C-47DD-8951-E11FE93CC6C0}"/>
              </a:ext>
            </a:extLst>
          </p:cNvPr>
          <p:cNvCxnSpPr>
            <a:cxnSpLocks/>
          </p:cNvCxnSpPr>
          <p:nvPr/>
        </p:nvCxnSpPr>
        <p:spPr>
          <a:xfrm>
            <a:off x="1581084" y="3496060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92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</a:t>
            </a:r>
            <a:r>
              <a:rPr lang="en-US" sz="9600" dirty="0">
                <a:latin typeface="Comic Sans MS" panose="030F0902030302020204" pitchFamily="66" charset="0"/>
              </a:rPr>
              <a:t>·9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  <a:r>
              <a:rPr lang="en-US" sz="9600" dirty="0">
                <a:latin typeface="Comic Sans MS" panose="030F0902030302020204" pitchFamily="66" charset="0"/>
              </a:rPr>
              <a:t>·9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9·6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F6F8B3-84F9-4379-B670-9FA6E305DD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3022" y="179824"/>
            <a:ext cx="1565955" cy="2263583"/>
          </a:xfrm>
          <a:prstGeom prst="rect">
            <a:avLst/>
          </a:prstGeom>
        </p:spPr>
      </p:pic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F89CAA8D-B814-4B5E-A875-F25FD0881459}"/>
              </a:ext>
            </a:extLst>
          </p:cNvPr>
          <p:cNvCxnSpPr>
            <a:cxnSpLocks/>
          </p:cNvCxnSpPr>
          <p:nvPr/>
        </p:nvCxnSpPr>
        <p:spPr>
          <a:xfrm>
            <a:off x="1581084" y="3496060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92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</a:t>
            </a:r>
            <a:r>
              <a:rPr lang="en-US" sz="9600" dirty="0">
                <a:latin typeface="Comic Sans MS" panose="030F0902030302020204" pitchFamily="66" charset="0"/>
              </a:rPr>
              <a:t>·9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  <a:r>
              <a:rPr lang="en-US" sz="9600" dirty="0">
                <a:latin typeface="Comic Sans MS" panose="030F0902030302020204" pitchFamily="66" charset="0"/>
              </a:rPr>
              <a:t>·9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9·6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F6F8B3-84F9-4379-B670-9FA6E305DD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3022" y="179824"/>
            <a:ext cx="1565955" cy="2263583"/>
          </a:xfrm>
          <a:prstGeom prst="rect">
            <a:avLst/>
          </a:prstGeom>
        </p:spPr>
      </p:pic>
      <p:cxnSp>
        <p:nvCxnSpPr>
          <p:cNvPr id="8" name="Gerade Verbindung 17">
            <a:extLst>
              <a:ext uri="{FF2B5EF4-FFF2-40B4-BE49-F238E27FC236}">
                <a16:creationId xmlns:a16="http://schemas.microsoft.com/office/drawing/2014/main" id="{63D6FBEC-9009-403D-B596-4757FA7C9BFF}"/>
              </a:ext>
            </a:extLst>
          </p:cNvPr>
          <p:cNvCxnSpPr>
            <a:cxnSpLocks/>
          </p:cNvCxnSpPr>
          <p:nvPr/>
        </p:nvCxnSpPr>
        <p:spPr>
          <a:xfrm>
            <a:off x="1581084" y="3496060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EE19FD79-3E39-C741-B090-C116D2E0FB94}"/>
              </a:ext>
            </a:extLst>
          </p:cNvPr>
          <p:cNvSpPr txBox="1"/>
          <p:nvPr/>
        </p:nvSpPr>
        <p:spPr>
          <a:xfrm>
            <a:off x="8367357" y="5045351"/>
            <a:ext cx="3039183" cy="1489949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Ich sehe 9 Reihen mit 6 Aufklebern. Also 9 Sechser.</a:t>
            </a:r>
          </a:p>
        </p:txBody>
      </p:sp>
    </p:spTree>
    <p:extLst>
      <p:ext uri="{BB962C8B-B14F-4D97-AF65-F5344CB8AC3E}">
        <p14:creationId xmlns:p14="http://schemas.microsoft.com/office/powerpoint/2010/main" val="425342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·2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" action="ppaction://noaction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3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9AF4247-D394-4900-AC6A-FE20635709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690" y="167032"/>
            <a:ext cx="3344364" cy="21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3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·6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·7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9·7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6ABAFD5-FF3B-4AC7-AA59-09A65D07DD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690" y="167032"/>
            <a:ext cx="3344364" cy="2181614"/>
          </a:xfrm>
          <a:prstGeom prst="rect">
            <a:avLst/>
          </a:prstGeom>
        </p:spPr>
      </p:pic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376EB438-3C6A-4387-B082-49BE3F6A4B86}"/>
              </a:ext>
            </a:extLst>
          </p:cNvPr>
          <p:cNvCxnSpPr>
            <a:cxnSpLocks/>
          </p:cNvCxnSpPr>
          <p:nvPr/>
        </p:nvCxnSpPr>
        <p:spPr>
          <a:xfrm>
            <a:off x="6388994" y="3501984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8E7D4FE8-81EB-44F1-A47E-CE3C4E27F11F}"/>
              </a:ext>
            </a:extLst>
          </p:cNvPr>
          <p:cNvCxnSpPr>
            <a:cxnSpLocks/>
          </p:cNvCxnSpPr>
          <p:nvPr/>
        </p:nvCxnSpPr>
        <p:spPr>
          <a:xfrm>
            <a:off x="10184172" y="3514824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05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·6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·7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9·7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6ABAFD5-FF3B-4AC7-AA59-09A65D07DD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690" y="167032"/>
            <a:ext cx="3344364" cy="2181614"/>
          </a:xfrm>
          <a:prstGeom prst="rect">
            <a:avLst/>
          </a:prstGeom>
        </p:spPr>
      </p:pic>
      <p:cxnSp>
        <p:nvCxnSpPr>
          <p:cNvPr id="8" name="Gerade Verbindung 17">
            <a:extLst>
              <a:ext uri="{FF2B5EF4-FFF2-40B4-BE49-F238E27FC236}">
                <a16:creationId xmlns:a16="http://schemas.microsoft.com/office/drawing/2014/main" id="{B3E8F0B4-3023-4880-A320-7AF22D4C94D9}"/>
              </a:ext>
            </a:extLst>
          </p:cNvPr>
          <p:cNvCxnSpPr>
            <a:cxnSpLocks/>
          </p:cNvCxnSpPr>
          <p:nvPr/>
        </p:nvCxnSpPr>
        <p:spPr>
          <a:xfrm>
            <a:off x="6399045" y="3492840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BF638274-BFE4-465A-97F5-5C5ED58965FB}"/>
              </a:ext>
            </a:extLst>
          </p:cNvPr>
          <p:cNvCxnSpPr>
            <a:cxnSpLocks/>
          </p:cNvCxnSpPr>
          <p:nvPr/>
        </p:nvCxnSpPr>
        <p:spPr>
          <a:xfrm>
            <a:off x="10184172" y="3514824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0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</a:t>
            </a:r>
            <a:r>
              <a:rPr lang="en-US" sz="9600" dirty="0">
                <a:latin typeface="Comic Sans MS" panose="030F0902030302020204" pitchFamily="66" charset="0"/>
              </a:rPr>
              <a:t>·6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7·2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DF279B6-E106-4CFF-B3A6-935F76F387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800" y="331200"/>
            <a:ext cx="2696400" cy="1904599"/>
          </a:xfrm>
          <a:prstGeom prst="rect">
            <a:avLst/>
          </a:prstGeom>
        </p:spPr>
      </p:pic>
      <p:cxnSp>
        <p:nvCxnSpPr>
          <p:cNvPr id="9" name="Gerade Verbindung 17">
            <a:extLst>
              <a:ext uri="{FF2B5EF4-FFF2-40B4-BE49-F238E27FC236}">
                <a16:creationId xmlns:a16="http://schemas.microsoft.com/office/drawing/2014/main" id="{789BE797-7F81-4E64-A6C3-AEF6BC7C5529}"/>
              </a:ext>
            </a:extLst>
          </p:cNvPr>
          <p:cNvCxnSpPr>
            <a:cxnSpLocks/>
          </p:cNvCxnSpPr>
          <p:nvPr/>
        </p:nvCxnSpPr>
        <p:spPr>
          <a:xfrm>
            <a:off x="9201084" y="3462132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74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·6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·7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9·7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6ABAFD5-FF3B-4AC7-AA59-09A65D07DD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690" y="167032"/>
            <a:ext cx="3344364" cy="2181614"/>
          </a:xfrm>
          <a:prstGeom prst="rect">
            <a:avLst/>
          </a:prstGeom>
        </p:spPr>
      </p:pic>
      <p:cxnSp>
        <p:nvCxnSpPr>
          <p:cNvPr id="8" name="Gerade Verbindung 17">
            <a:extLst>
              <a:ext uri="{FF2B5EF4-FFF2-40B4-BE49-F238E27FC236}">
                <a16:creationId xmlns:a16="http://schemas.microsoft.com/office/drawing/2014/main" id="{5E0F16D3-F458-4960-AD31-9D4527206A8C}"/>
              </a:ext>
            </a:extLst>
          </p:cNvPr>
          <p:cNvCxnSpPr>
            <a:cxnSpLocks/>
          </p:cNvCxnSpPr>
          <p:nvPr/>
        </p:nvCxnSpPr>
        <p:spPr>
          <a:xfrm>
            <a:off x="6379470" y="3492840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5F664FA8-6022-4547-8651-76926333EA8E}"/>
              </a:ext>
            </a:extLst>
          </p:cNvPr>
          <p:cNvCxnSpPr>
            <a:cxnSpLocks/>
          </p:cNvCxnSpPr>
          <p:nvPr/>
        </p:nvCxnSpPr>
        <p:spPr>
          <a:xfrm>
            <a:off x="10184172" y="3514824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46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·6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·7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9·7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6ABAFD5-FF3B-4AC7-AA59-09A65D07DD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690" y="167032"/>
            <a:ext cx="3344364" cy="2181614"/>
          </a:xfrm>
          <a:prstGeom prst="rect">
            <a:avLst/>
          </a:prstGeom>
        </p:spPr>
      </p:pic>
      <p:cxnSp>
        <p:nvCxnSpPr>
          <p:cNvPr id="8" name="Gerade Verbindung 17">
            <a:extLst>
              <a:ext uri="{FF2B5EF4-FFF2-40B4-BE49-F238E27FC236}">
                <a16:creationId xmlns:a16="http://schemas.microsoft.com/office/drawing/2014/main" id="{F9C53BEF-5D1C-4D9B-8C79-84911424FC4B}"/>
              </a:ext>
            </a:extLst>
          </p:cNvPr>
          <p:cNvCxnSpPr>
            <a:cxnSpLocks/>
          </p:cNvCxnSpPr>
          <p:nvPr/>
        </p:nvCxnSpPr>
        <p:spPr>
          <a:xfrm>
            <a:off x="6384553" y="3514824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3394A9B9-6449-408D-AEB9-5B87190C7F15}"/>
              </a:ext>
            </a:extLst>
          </p:cNvPr>
          <p:cNvCxnSpPr>
            <a:cxnSpLocks/>
          </p:cNvCxnSpPr>
          <p:nvPr/>
        </p:nvCxnSpPr>
        <p:spPr>
          <a:xfrm>
            <a:off x="10184172" y="3514824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13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·6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·7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9·7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6ABAFD5-FF3B-4AC7-AA59-09A65D07DD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690" y="167032"/>
            <a:ext cx="3344364" cy="2181614"/>
          </a:xfrm>
          <a:prstGeom prst="rect">
            <a:avLst/>
          </a:prstGeom>
        </p:spPr>
      </p:pic>
      <p:cxnSp>
        <p:nvCxnSpPr>
          <p:cNvPr id="8" name="Gerade Verbindung 17">
            <a:extLst>
              <a:ext uri="{FF2B5EF4-FFF2-40B4-BE49-F238E27FC236}">
                <a16:creationId xmlns:a16="http://schemas.microsoft.com/office/drawing/2014/main" id="{8432977C-E94D-48AB-9F69-2AC089E785DE}"/>
              </a:ext>
            </a:extLst>
          </p:cNvPr>
          <p:cNvCxnSpPr>
            <a:cxnSpLocks/>
          </p:cNvCxnSpPr>
          <p:nvPr/>
        </p:nvCxnSpPr>
        <p:spPr>
          <a:xfrm>
            <a:off x="6386248" y="3492840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9116265A-9088-4CEC-AA8C-B488231185C2}"/>
              </a:ext>
            </a:extLst>
          </p:cNvPr>
          <p:cNvCxnSpPr>
            <a:cxnSpLocks/>
          </p:cNvCxnSpPr>
          <p:nvPr/>
        </p:nvCxnSpPr>
        <p:spPr>
          <a:xfrm>
            <a:off x="10184172" y="3514824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85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·6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·7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9·7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6ABAFD5-FF3B-4AC7-AA59-09A65D07DD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690" y="167032"/>
            <a:ext cx="3344364" cy="2181614"/>
          </a:xfrm>
          <a:prstGeom prst="rect">
            <a:avLst/>
          </a:prstGeom>
        </p:spPr>
      </p:pic>
      <p:cxnSp>
        <p:nvCxnSpPr>
          <p:cNvPr id="8" name="Gerade Verbindung 17">
            <a:extLst>
              <a:ext uri="{FF2B5EF4-FFF2-40B4-BE49-F238E27FC236}">
                <a16:creationId xmlns:a16="http://schemas.microsoft.com/office/drawing/2014/main" id="{9A9B3AD6-C526-4497-B563-718908192A94}"/>
              </a:ext>
            </a:extLst>
          </p:cNvPr>
          <p:cNvCxnSpPr>
            <a:cxnSpLocks/>
          </p:cNvCxnSpPr>
          <p:nvPr/>
        </p:nvCxnSpPr>
        <p:spPr>
          <a:xfrm>
            <a:off x="6427095" y="3492840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53E1D301-7AC7-43C5-8AED-466F009720EE}"/>
              </a:ext>
            </a:extLst>
          </p:cNvPr>
          <p:cNvCxnSpPr>
            <a:cxnSpLocks/>
          </p:cNvCxnSpPr>
          <p:nvPr/>
        </p:nvCxnSpPr>
        <p:spPr>
          <a:xfrm>
            <a:off x="10184172" y="3514824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C57ACB93-D07D-4E40-8E02-B912B927C8B8}"/>
              </a:ext>
            </a:extLst>
          </p:cNvPr>
          <p:cNvSpPr txBox="1"/>
          <p:nvPr/>
        </p:nvSpPr>
        <p:spPr>
          <a:xfrm>
            <a:off x="4585932" y="5045351"/>
            <a:ext cx="3039183" cy="1489949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Ich sehe 6 Reihen mit 7 Feldern. Also 6 Siebener.</a:t>
            </a:r>
          </a:p>
        </p:txBody>
      </p:sp>
    </p:spTree>
    <p:extLst>
      <p:ext uri="{BB962C8B-B14F-4D97-AF65-F5344CB8AC3E}">
        <p14:creationId xmlns:p14="http://schemas.microsoft.com/office/powerpoint/2010/main" val="240419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·2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" action="ppaction://noaction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3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50CF044-6C14-41D6-B224-658AF32C13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038" y="99237"/>
            <a:ext cx="1605909" cy="234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8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6·5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C8FEC4E-2C60-4E0B-ACC5-84388EAC606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038" y="99237"/>
            <a:ext cx="1605909" cy="234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6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6·5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C8FEC4E-2C60-4E0B-ACC5-84388EAC60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038" y="99237"/>
            <a:ext cx="1605909" cy="234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7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6·5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C8FEC4E-2C60-4E0B-ACC5-84388EAC606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038" y="99237"/>
            <a:ext cx="1605909" cy="234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8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6·5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C8FEC4E-2C60-4E0B-ACC5-84388EAC60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038" y="99237"/>
            <a:ext cx="1605909" cy="234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2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6·5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C8FEC4E-2C60-4E0B-ACC5-84388EAC606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038" y="99237"/>
            <a:ext cx="1605909" cy="234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6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</a:t>
            </a:r>
            <a:r>
              <a:rPr lang="en-US" sz="9600" dirty="0">
                <a:latin typeface="Comic Sans MS" panose="030F0902030302020204" pitchFamily="66" charset="0"/>
              </a:rPr>
              <a:t>·6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7·2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DF279B6-E106-4CFF-B3A6-935F76F3874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800" y="331200"/>
            <a:ext cx="2696400" cy="1904599"/>
          </a:xfrm>
          <a:prstGeom prst="rect">
            <a:avLst/>
          </a:prstGeom>
        </p:spPr>
      </p:pic>
      <p:cxnSp>
        <p:nvCxnSpPr>
          <p:cNvPr id="9" name="Gerade Verbindung 17">
            <a:extLst>
              <a:ext uri="{FF2B5EF4-FFF2-40B4-BE49-F238E27FC236}">
                <a16:creationId xmlns:a16="http://schemas.microsoft.com/office/drawing/2014/main" id="{08CEE2F4-305F-4E99-8B8F-C79263AEEB3C}"/>
              </a:ext>
            </a:extLst>
          </p:cNvPr>
          <p:cNvCxnSpPr>
            <a:cxnSpLocks/>
          </p:cNvCxnSpPr>
          <p:nvPr/>
        </p:nvCxnSpPr>
        <p:spPr>
          <a:xfrm>
            <a:off x="9201084" y="3462132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50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6·5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C8FEC4E-2C60-4E0B-ACC5-84388EAC60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038" y="99237"/>
            <a:ext cx="1605909" cy="234417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EB50B08-7230-4241-99EE-D22FEE631D76}"/>
              </a:ext>
            </a:extLst>
          </p:cNvPr>
          <p:cNvSpPr txBox="1"/>
          <p:nvPr/>
        </p:nvSpPr>
        <p:spPr>
          <a:xfrm>
            <a:off x="775932" y="5035826"/>
            <a:ext cx="3039183" cy="1489949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Ich sehe 6 Reihen mit 4 Gläsern. Also 6 Vierer.</a:t>
            </a:r>
          </a:p>
        </p:txBody>
      </p:sp>
    </p:spTree>
    <p:extLst>
      <p:ext uri="{BB962C8B-B14F-4D97-AF65-F5344CB8AC3E}">
        <p14:creationId xmlns:p14="http://schemas.microsoft.com/office/powerpoint/2010/main" val="169726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·2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" action="ppaction://noaction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3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AA7DD00-BE72-4EAF-8347-3A082C02B33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553" y="164337"/>
            <a:ext cx="2555272" cy="23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4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3·3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182BB2F-2AD4-4AC6-8149-4DE74F4B0D4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553" y="164337"/>
            <a:ext cx="2555272" cy="23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5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3·3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182BB2F-2AD4-4AC6-8149-4DE74F4B0D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553" y="164337"/>
            <a:ext cx="2555272" cy="23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1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3·3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182BB2F-2AD4-4AC6-8149-4DE74F4B0D4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553" y="164337"/>
            <a:ext cx="2555272" cy="23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8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3·3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182BB2F-2AD4-4AC6-8149-4DE74F4B0D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553" y="164337"/>
            <a:ext cx="2555272" cy="23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1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3·3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182BB2F-2AD4-4AC6-8149-4DE74F4B0D4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553" y="164337"/>
            <a:ext cx="2555272" cy="23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7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>
              <a:gd name="adj" fmla="val 16667"/>
            </a:avLst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3·3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182BB2F-2AD4-4AC6-8149-4DE74F4B0D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553" y="164337"/>
            <a:ext cx="2555272" cy="231477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8DB1487-FE43-3241-9223-C847B3DDB203}"/>
              </a:ext>
            </a:extLst>
          </p:cNvPr>
          <p:cNvSpPr txBox="1"/>
          <p:nvPr/>
        </p:nvSpPr>
        <p:spPr>
          <a:xfrm>
            <a:off x="4585932" y="5045351"/>
            <a:ext cx="3039183" cy="1489949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Ich sehe 2 Reihen mit 3 Eiern. Also 2 Dreier.</a:t>
            </a:r>
          </a:p>
        </p:txBody>
      </p:sp>
    </p:spTree>
    <p:extLst>
      <p:ext uri="{BB962C8B-B14F-4D97-AF65-F5344CB8AC3E}">
        <p14:creationId xmlns:p14="http://schemas.microsoft.com/office/powerpoint/2010/main" val="228149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·2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" action="ppaction://noaction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3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E94F463-83F1-4FDC-AFBA-536FD682DA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401" y="90812"/>
            <a:ext cx="3039184" cy="232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5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5·3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C2BB0A3-0B48-4090-B1BF-0417326067F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401" y="90812"/>
            <a:ext cx="3039184" cy="232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8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rId2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</a:t>
            </a:r>
            <a:r>
              <a:rPr lang="en-US" sz="9600" dirty="0">
                <a:latin typeface="Comic Sans MS" panose="030F0902030302020204" pitchFamily="66" charset="0"/>
              </a:rPr>
              <a:t>·6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7·2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DF279B6-E106-4CFF-B3A6-935F76F387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800" y="331200"/>
            <a:ext cx="2696400" cy="1904599"/>
          </a:xfrm>
          <a:prstGeom prst="rect">
            <a:avLst/>
          </a:prstGeom>
        </p:spPr>
      </p:pic>
      <p:cxnSp>
        <p:nvCxnSpPr>
          <p:cNvPr id="9" name="Gerade Verbindung 17">
            <a:extLst>
              <a:ext uri="{FF2B5EF4-FFF2-40B4-BE49-F238E27FC236}">
                <a16:creationId xmlns:a16="http://schemas.microsoft.com/office/drawing/2014/main" id="{37CBDFE9-FFF6-4719-9ABE-1F1B47EBBBE2}"/>
              </a:ext>
            </a:extLst>
          </p:cNvPr>
          <p:cNvCxnSpPr>
            <a:cxnSpLocks/>
          </p:cNvCxnSpPr>
          <p:nvPr/>
        </p:nvCxnSpPr>
        <p:spPr>
          <a:xfrm>
            <a:off x="9201084" y="3462132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26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74615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5·3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C2BB0A3-0B48-4090-B1BF-0417326067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401" y="90812"/>
            <a:ext cx="3039184" cy="232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6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5·3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C2BB0A3-0B48-4090-B1BF-0417326067F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401" y="90812"/>
            <a:ext cx="3039184" cy="232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5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5·3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C2BB0A3-0B48-4090-B1BF-0417326067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401" y="90812"/>
            <a:ext cx="3039184" cy="232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1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5·3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C2BB0A3-0B48-4090-B1BF-0417326067F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401" y="90812"/>
            <a:ext cx="3039184" cy="232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5·3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C2BB0A3-0B48-4090-B1BF-0417326067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401" y="90812"/>
            <a:ext cx="3039184" cy="232224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574324A-7B13-8941-BB56-2976BA7CC2F8}"/>
              </a:ext>
            </a:extLst>
          </p:cNvPr>
          <p:cNvSpPr txBox="1"/>
          <p:nvPr/>
        </p:nvSpPr>
        <p:spPr>
          <a:xfrm>
            <a:off x="4585932" y="5045351"/>
            <a:ext cx="3039183" cy="1489949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Ich sehe 3 Reihen mit 4 Flaschen. Also 3 Vierer.</a:t>
            </a:r>
          </a:p>
        </p:txBody>
      </p:sp>
    </p:spTree>
    <p:extLst>
      <p:ext uri="{BB962C8B-B14F-4D97-AF65-F5344CB8AC3E}">
        <p14:creationId xmlns:p14="http://schemas.microsoft.com/office/powerpoint/2010/main" val="160009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·2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" action="ppaction://noaction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3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B61422-D950-4B0C-BAA8-DBC0CE0356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090" y="98498"/>
            <a:ext cx="1425805" cy="23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7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5·3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2BDB6A2-84E9-4087-9756-E18A72AB62B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090" y="98498"/>
            <a:ext cx="1425805" cy="23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8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5·3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2BDB6A2-84E9-4087-9756-E18A72AB62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090" y="98498"/>
            <a:ext cx="1425805" cy="23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0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5·3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2BDB6A2-84E9-4087-9756-E18A72AB62B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090" y="98498"/>
            <a:ext cx="1425805" cy="23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8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5·3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2BDB6A2-84E9-4087-9756-E18A72AB62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090" y="98498"/>
            <a:ext cx="1425805" cy="23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9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</a:t>
            </a:r>
            <a:r>
              <a:rPr lang="en-US" sz="9600" dirty="0">
                <a:latin typeface="Comic Sans MS" panose="030F0902030302020204" pitchFamily="66" charset="0"/>
              </a:rPr>
              <a:t>·6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7·2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DF279B6-E106-4CFF-B3A6-935F76F3874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800" y="331200"/>
            <a:ext cx="2696400" cy="1904599"/>
          </a:xfrm>
          <a:prstGeom prst="rect">
            <a:avLst/>
          </a:prstGeom>
        </p:spPr>
      </p:pic>
      <p:cxnSp>
        <p:nvCxnSpPr>
          <p:cNvPr id="9" name="Gerade Verbindung 17">
            <a:extLst>
              <a:ext uri="{FF2B5EF4-FFF2-40B4-BE49-F238E27FC236}">
                <a16:creationId xmlns:a16="http://schemas.microsoft.com/office/drawing/2014/main" id="{82F74494-8394-4A0C-A199-4F2A9F32A431}"/>
              </a:ext>
            </a:extLst>
          </p:cNvPr>
          <p:cNvCxnSpPr>
            <a:cxnSpLocks/>
          </p:cNvCxnSpPr>
          <p:nvPr/>
        </p:nvCxnSpPr>
        <p:spPr>
          <a:xfrm>
            <a:off x="9201084" y="3462132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5·3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2BDB6A2-84E9-4087-9756-E18A72AB62B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090" y="98498"/>
            <a:ext cx="1425805" cy="23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1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5·3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2BDB6A2-84E9-4087-9756-E18A72AB62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090" y="98498"/>
            <a:ext cx="1425805" cy="237892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7F76798-3801-5A45-B0A0-033F5B283D04}"/>
              </a:ext>
            </a:extLst>
          </p:cNvPr>
          <p:cNvSpPr txBox="1"/>
          <p:nvPr/>
        </p:nvSpPr>
        <p:spPr>
          <a:xfrm>
            <a:off x="775932" y="5035826"/>
            <a:ext cx="3039183" cy="1489949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Ich sehe 6 Reihen mit 3 Fenstern. Also 6 Dreier.</a:t>
            </a:r>
          </a:p>
        </p:txBody>
      </p:sp>
    </p:spTree>
    <p:extLst>
      <p:ext uri="{BB962C8B-B14F-4D97-AF65-F5344CB8AC3E}">
        <p14:creationId xmlns:p14="http://schemas.microsoft.com/office/powerpoint/2010/main" val="323699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·2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" action="ppaction://noaction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3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6E69DC1-D30B-4824-8B0D-6252EF1FE3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312" y="68037"/>
            <a:ext cx="1711375" cy="22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3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4·3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4D85953-92D3-4E34-AE00-E9FFF8E7435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312" y="68037"/>
            <a:ext cx="1711375" cy="22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3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4·3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4D85953-92D3-4E34-AE00-E9FFF8E743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312" y="68037"/>
            <a:ext cx="1711375" cy="22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0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4·3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4D85953-92D3-4E34-AE00-E9FFF8E7435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312" y="68037"/>
            <a:ext cx="1711375" cy="22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4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4·3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4D85953-92D3-4E34-AE00-E9FFF8E743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312" y="68037"/>
            <a:ext cx="1711375" cy="22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6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4·3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4D85953-92D3-4E34-AE00-E9FFF8E7435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312" y="68037"/>
            <a:ext cx="1711375" cy="22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4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4·3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4D85953-92D3-4E34-AE00-E9FFF8E743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312" y="68037"/>
            <a:ext cx="1711375" cy="228060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AC89928-5396-C74B-9476-267A4CED06D7}"/>
              </a:ext>
            </a:extLst>
          </p:cNvPr>
          <p:cNvSpPr txBox="1"/>
          <p:nvPr/>
        </p:nvSpPr>
        <p:spPr>
          <a:xfrm>
            <a:off x="8367357" y="5045351"/>
            <a:ext cx="3039183" cy="1489949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Ich sehe 4 Reihen mit 3 Tasten. Also 4 Dreier.</a:t>
            </a:r>
          </a:p>
        </p:txBody>
      </p:sp>
    </p:spTree>
    <p:extLst>
      <p:ext uri="{BB962C8B-B14F-4D97-AF65-F5344CB8AC3E}">
        <p14:creationId xmlns:p14="http://schemas.microsoft.com/office/powerpoint/2010/main" val="203267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·2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" action="ppaction://noaction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3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554B752-1857-4F44-9EBF-9E4E99B1B1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674" y="90256"/>
            <a:ext cx="1716637" cy="229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1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</a:t>
            </a:r>
            <a:r>
              <a:rPr lang="en-US" sz="9600" dirty="0">
                <a:latin typeface="Comic Sans MS" panose="030F0902030302020204" pitchFamily="66" charset="0"/>
              </a:rPr>
              <a:t>·6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7·2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DF279B6-E106-4CFF-B3A6-935F76F387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800" y="331200"/>
            <a:ext cx="2696400" cy="1904599"/>
          </a:xfrm>
          <a:prstGeom prst="rect">
            <a:avLst/>
          </a:prstGeom>
        </p:spPr>
      </p:pic>
      <p:cxnSp>
        <p:nvCxnSpPr>
          <p:cNvPr id="9" name="Gerade Verbindung 17">
            <a:extLst>
              <a:ext uri="{FF2B5EF4-FFF2-40B4-BE49-F238E27FC236}">
                <a16:creationId xmlns:a16="http://schemas.microsoft.com/office/drawing/2014/main" id="{BC80F1FA-3CA7-4E47-A3D5-C05C82D1C388}"/>
              </a:ext>
            </a:extLst>
          </p:cNvPr>
          <p:cNvCxnSpPr>
            <a:cxnSpLocks/>
          </p:cNvCxnSpPr>
          <p:nvPr/>
        </p:nvCxnSpPr>
        <p:spPr>
          <a:xfrm>
            <a:off x="9201084" y="3462132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08F090EF-B2EF-0C42-885D-4AF92ED3F2C0}"/>
              </a:ext>
            </a:extLst>
          </p:cNvPr>
          <p:cNvSpPr txBox="1"/>
          <p:nvPr/>
        </p:nvSpPr>
        <p:spPr>
          <a:xfrm>
            <a:off x="4573408" y="5036851"/>
            <a:ext cx="3039183" cy="1489949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Ich sehe 4 Reihen mit 6 Farben. Also 4 Sechser.</a:t>
            </a:r>
          </a:p>
        </p:txBody>
      </p:sp>
    </p:spTree>
    <p:extLst>
      <p:ext uri="{BB962C8B-B14F-4D97-AF65-F5344CB8AC3E}">
        <p14:creationId xmlns:p14="http://schemas.microsoft.com/office/powerpoint/2010/main" val="212293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3·2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FACD74B-D887-4C23-B5CA-673CA04AF9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674" y="90256"/>
            <a:ext cx="1716637" cy="229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9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3·2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FACD74B-D887-4C23-B5CA-673CA04AF9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674" y="90256"/>
            <a:ext cx="1716637" cy="229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2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3·2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FACD74B-D887-4C23-B5CA-673CA04AF9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674" y="90256"/>
            <a:ext cx="1716637" cy="229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5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3·2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FACD74B-D887-4C23-B5CA-673CA04AF9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674" y="90256"/>
            <a:ext cx="1716637" cy="229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4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3·2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FACD74B-D887-4C23-B5CA-673CA04AF9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674" y="90256"/>
            <a:ext cx="1716637" cy="229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0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3·2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FACD74B-D887-4C23-B5CA-673CA04AF9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674" y="90256"/>
            <a:ext cx="1716637" cy="229637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7441E8B-F9DC-3048-AD7A-E62D4E7226CD}"/>
              </a:ext>
            </a:extLst>
          </p:cNvPr>
          <p:cNvSpPr txBox="1"/>
          <p:nvPr/>
        </p:nvSpPr>
        <p:spPr>
          <a:xfrm>
            <a:off x="8367357" y="4562475"/>
            <a:ext cx="3039183" cy="1972825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Ich sehe 3 Reihen mit 2 Schmetterlingen. Also 3 Zweier.</a:t>
            </a:r>
          </a:p>
        </p:txBody>
      </p:sp>
    </p:spTree>
    <p:extLst>
      <p:ext uri="{BB962C8B-B14F-4D97-AF65-F5344CB8AC3E}">
        <p14:creationId xmlns:p14="http://schemas.microsoft.com/office/powerpoint/2010/main" val="291185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·2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" action="ppaction://noaction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3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EC08FAE-8BE1-4F54-97A3-FF8A5BA9E4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729" y="134117"/>
            <a:ext cx="3182528" cy="226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2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2·6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883C506-9E6A-493D-94F0-71A2D35BEA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729" y="134117"/>
            <a:ext cx="3182528" cy="226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0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2·6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883C506-9E6A-493D-94F0-71A2D35BEA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729" y="134117"/>
            <a:ext cx="3182528" cy="226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3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2·6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883C506-9E6A-493D-94F0-71A2D35BEA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729" y="134117"/>
            <a:ext cx="3182528" cy="226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5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·2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" action="ppaction://noaction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3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6D45BDC-EE67-44EA-A098-0FD69DDAE64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800" y="331200"/>
            <a:ext cx="2700000" cy="174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5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2·6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883C506-9E6A-493D-94F0-71A2D35BEA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729" y="134117"/>
            <a:ext cx="3182528" cy="226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9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2·6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883C506-9E6A-493D-94F0-71A2D35BEA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729" y="134117"/>
            <a:ext cx="3182528" cy="226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2·6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883C506-9E6A-493D-94F0-71A2D35BEA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729" y="134117"/>
            <a:ext cx="3182528" cy="226246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064A85F-0A93-8346-A168-9513442DA4AB}"/>
              </a:ext>
            </a:extLst>
          </p:cNvPr>
          <p:cNvSpPr txBox="1"/>
          <p:nvPr/>
        </p:nvSpPr>
        <p:spPr>
          <a:xfrm>
            <a:off x="4585932" y="5045351"/>
            <a:ext cx="3039183" cy="1489949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Ich sehe 2 Reihen mit 3 Flaschen. Also 2 Dreier.</a:t>
            </a:r>
          </a:p>
        </p:txBody>
      </p:sp>
    </p:spTree>
    <p:extLst>
      <p:ext uri="{BB962C8B-B14F-4D97-AF65-F5344CB8AC3E}">
        <p14:creationId xmlns:p14="http://schemas.microsoft.com/office/powerpoint/2010/main" val="67038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27EC4BA7-DA7C-3A49-90EF-125652F9E7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853" y="1485144"/>
            <a:ext cx="2459821" cy="1522747"/>
          </a:xfrm>
          <a:prstGeom prst="rect">
            <a:avLst/>
          </a:prstGeom>
        </p:spPr>
      </p:pic>
      <p:sp>
        <p:nvSpPr>
          <p:cNvPr id="9" name="Band nach oben 8">
            <a:extLst>
              <a:ext uri="{FF2B5EF4-FFF2-40B4-BE49-F238E27FC236}">
                <a16:creationId xmlns:a16="http://schemas.microsoft.com/office/drawing/2014/main" id="{35B45DDD-5E19-0845-914E-625A3DEA4128}"/>
              </a:ext>
            </a:extLst>
          </p:cNvPr>
          <p:cNvSpPr/>
          <p:nvPr/>
        </p:nvSpPr>
        <p:spPr>
          <a:xfrm>
            <a:off x="3347314" y="3176625"/>
            <a:ext cx="5168900" cy="1028700"/>
          </a:xfrm>
          <a:prstGeom prst="ribbon2">
            <a:avLst>
              <a:gd name="adj1" fmla="val 16667"/>
              <a:gd name="adj2" fmla="val 68182"/>
            </a:avLst>
          </a:prstGeom>
          <a:solidFill>
            <a:srgbClr val="47858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1650B5C-13B9-1D42-8E6C-B92757A7FD23}"/>
              </a:ext>
            </a:extLst>
          </p:cNvPr>
          <p:cNvSpPr txBox="1"/>
          <p:nvPr/>
        </p:nvSpPr>
        <p:spPr>
          <a:xfrm>
            <a:off x="4672155" y="3344998"/>
            <a:ext cx="264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Super gemacht !</a:t>
            </a:r>
          </a:p>
        </p:txBody>
      </p:sp>
    </p:spTree>
    <p:extLst>
      <p:ext uri="{BB962C8B-B14F-4D97-AF65-F5344CB8AC3E}">
        <p14:creationId xmlns:p14="http://schemas.microsoft.com/office/powerpoint/2010/main" val="107576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3·5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6C7037C-40A9-4D7A-AB59-1EC3C87F8C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800" y="331200"/>
            <a:ext cx="2700000" cy="174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5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3·5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6C7037C-40A9-4D7A-AB59-1EC3C87F8C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800" y="331200"/>
            <a:ext cx="2700000" cy="174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3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3·5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6C7037C-40A9-4D7A-AB59-1EC3C87F8C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800" y="331200"/>
            <a:ext cx="2700000" cy="174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6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·2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" action="ppaction://noaction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3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B44106B-CA00-214D-B7B9-620DE62DFF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693" y="332225"/>
            <a:ext cx="2694600" cy="1902071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6770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3·5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6C7037C-40A9-4D7A-AB59-1EC3C87F8C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800" y="331200"/>
            <a:ext cx="2700000" cy="174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3·5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6C7037C-40A9-4D7A-AB59-1EC3C87F8C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800" y="331200"/>
            <a:ext cx="2700000" cy="174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4·3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3·5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6C7037C-40A9-4D7A-AB59-1EC3C87F8C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800" y="331200"/>
            <a:ext cx="2700000" cy="17441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83248AF-20DC-F442-9D6E-E3F223209B1E}"/>
              </a:ext>
            </a:extLst>
          </p:cNvPr>
          <p:cNvSpPr txBox="1"/>
          <p:nvPr/>
        </p:nvSpPr>
        <p:spPr>
          <a:xfrm>
            <a:off x="8374669" y="4871093"/>
            <a:ext cx="3039183" cy="1489949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Ich sehe 3 Reihen mit 5 Pralinen. Also 3 Fünfer.</a:t>
            </a:r>
          </a:p>
        </p:txBody>
      </p:sp>
    </p:spTree>
    <p:extLst>
      <p:ext uri="{BB962C8B-B14F-4D97-AF65-F5344CB8AC3E}">
        <p14:creationId xmlns:p14="http://schemas.microsoft.com/office/powerpoint/2010/main" val="58007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·2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" action="ppaction://noaction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3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E6F34A0-F5CA-4F20-A559-84F3C2403DE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800" y="331200"/>
            <a:ext cx="2696400" cy="156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5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4·3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6577A2A-6E6B-426D-8F77-28B7F46AC0F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800" y="331200"/>
            <a:ext cx="2696400" cy="156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6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4·3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6577A2A-6E6B-426D-8F77-28B7F46AC0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800" y="331200"/>
            <a:ext cx="2696400" cy="156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7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4·3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6577A2A-6E6B-426D-8F77-28B7F46AC0F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800" y="331200"/>
            <a:ext cx="2696400" cy="156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2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4·3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6577A2A-6E6B-426D-8F77-28B7F46AC0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800" y="331200"/>
            <a:ext cx="2696400" cy="156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0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4·3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6577A2A-6E6B-426D-8F77-28B7F46AC0F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800" y="331200"/>
            <a:ext cx="2696400" cy="156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0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2·4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4·3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6577A2A-6E6B-426D-8F77-28B7F46AC0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800" y="331200"/>
            <a:ext cx="2696400" cy="156190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68E2F39-EFC8-8743-8295-6AC6204264AB}"/>
              </a:ext>
            </a:extLst>
          </p:cNvPr>
          <p:cNvSpPr txBox="1"/>
          <p:nvPr/>
        </p:nvSpPr>
        <p:spPr>
          <a:xfrm>
            <a:off x="778147" y="5035826"/>
            <a:ext cx="3039183" cy="1489949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Ich sehe 2 Reihen mit 4 Tassen. Also 2 Vierer.</a:t>
            </a:r>
          </a:p>
        </p:txBody>
      </p:sp>
    </p:spTree>
    <p:extLst>
      <p:ext uri="{BB962C8B-B14F-4D97-AF65-F5344CB8AC3E}">
        <p14:creationId xmlns:p14="http://schemas.microsoft.com/office/powerpoint/2010/main" val="135747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·2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B44106B-CA00-214D-B7B9-620DE62DFF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693" y="332225"/>
            <a:ext cx="2694600" cy="190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3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·2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" action="ppaction://noaction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3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7D2A31D-7ED7-4C53-BFDB-E640E8A0E9E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799" y="331200"/>
            <a:ext cx="2106761" cy="201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6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9·4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03787A0-C5B1-489B-8C87-C904E4E1B2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619" y="332225"/>
            <a:ext cx="2106761" cy="2018435"/>
          </a:xfrm>
          <a:prstGeom prst="rect">
            <a:avLst/>
          </a:prstGeom>
        </p:spPr>
      </p:pic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910478F0-A7BD-4112-BA6C-E2617EED1D31}"/>
              </a:ext>
            </a:extLst>
          </p:cNvPr>
          <p:cNvCxnSpPr>
            <a:cxnSpLocks/>
          </p:cNvCxnSpPr>
          <p:nvPr/>
        </p:nvCxnSpPr>
        <p:spPr>
          <a:xfrm>
            <a:off x="1545766" y="3525607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21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9·4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03787A0-C5B1-489B-8C87-C904E4E1B2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619" y="332225"/>
            <a:ext cx="2106761" cy="2018435"/>
          </a:xfrm>
          <a:prstGeom prst="rect">
            <a:avLst/>
          </a:prstGeom>
        </p:spPr>
      </p:pic>
      <p:cxnSp>
        <p:nvCxnSpPr>
          <p:cNvPr id="8" name="Gerade Verbindung 17">
            <a:extLst>
              <a:ext uri="{FF2B5EF4-FFF2-40B4-BE49-F238E27FC236}">
                <a16:creationId xmlns:a16="http://schemas.microsoft.com/office/drawing/2014/main" id="{BDF4FA31-F49E-488A-9B88-22D0D9434535}"/>
              </a:ext>
            </a:extLst>
          </p:cNvPr>
          <p:cNvCxnSpPr>
            <a:cxnSpLocks/>
          </p:cNvCxnSpPr>
          <p:nvPr/>
        </p:nvCxnSpPr>
        <p:spPr>
          <a:xfrm>
            <a:off x="1555997" y="3526258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50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9·4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03787A0-C5B1-489B-8C87-C904E4E1B2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793" y="331200"/>
            <a:ext cx="2106761" cy="2018435"/>
          </a:xfrm>
          <a:prstGeom prst="rect">
            <a:avLst/>
          </a:prstGeom>
        </p:spPr>
      </p:pic>
      <p:cxnSp>
        <p:nvCxnSpPr>
          <p:cNvPr id="8" name="Gerade Verbindung 17">
            <a:extLst>
              <a:ext uri="{FF2B5EF4-FFF2-40B4-BE49-F238E27FC236}">
                <a16:creationId xmlns:a16="http://schemas.microsoft.com/office/drawing/2014/main" id="{A6AE1393-C32D-460B-8D3C-C13AC731CAEE}"/>
              </a:ext>
            </a:extLst>
          </p:cNvPr>
          <p:cNvCxnSpPr>
            <a:cxnSpLocks/>
          </p:cNvCxnSpPr>
          <p:nvPr/>
        </p:nvCxnSpPr>
        <p:spPr>
          <a:xfrm>
            <a:off x="1593123" y="3535783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01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9·4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03787A0-C5B1-489B-8C87-C904E4E1B2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619" y="208850"/>
            <a:ext cx="2106761" cy="2018435"/>
          </a:xfrm>
          <a:prstGeom prst="rect">
            <a:avLst/>
          </a:prstGeom>
        </p:spPr>
      </p:pic>
      <p:cxnSp>
        <p:nvCxnSpPr>
          <p:cNvPr id="8" name="Gerade Verbindung 17">
            <a:extLst>
              <a:ext uri="{FF2B5EF4-FFF2-40B4-BE49-F238E27FC236}">
                <a16:creationId xmlns:a16="http://schemas.microsoft.com/office/drawing/2014/main" id="{94573B39-0E7B-4C36-B96E-BE2DAF89A312}"/>
              </a:ext>
            </a:extLst>
          </p:cNvPr>
          <p:cNvCxnSpPr>
            <a:cxnSpLocks/>
          </p:cNvCxnSpPr>
          <p:nvPr/>
        </p:nvCxnSpPr>
        <p:spPr>
          <a:xfrm>
            <a:off x="1488348" y="3545308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1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9·4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03787A0-C5B1-489B-8C87-C904E4E1B2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619" y="312507"/>
            <a:ext cx="2106761" cy="2018435"/>
          </a:xfrm>
          <a:prstGeom prst="rect">
            <a:avLst/>
          </a:prstGeom>
        </p:spPr>
      </p:pic>
      <p:cxnSp>
        <p:nvCxnSpPr>
          <p:cNvPr id="8" name="Gerade Verbindung 17">
            <a:extLst>
              <a:ext uri="{FF2B5EF4-FFF2-40B4-BE49-F238E27FC236}">
                <a16:creationId xmlns:a16="http://schemas.microsoft.com/office/drawing/2014/main" id="{D5476534-17C3-440A-8C62-8074D7B603A9}"/>
              </a:ext>
            </a:extLst>
          </p:cNvPr>
          <p:cNvCxnSpPr>
            <a:cxnSpLocks/>
          </p:cNvCxnSpPr>
          <p:nvPr/>
        </p:nvCxnSpPr>
        <p:spPr>
          <a:xfrm>
            <a:off x="1488348" y="3535783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72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9·4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03787A0-C5B1-489B-8C87-C904E4E1B2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619" y="253927"/>
            <a:ext cx="2106761" cy="2018435"/>
          </a:xfrm>
          <a:prstGeom prst="rect">
            <a:avLst/>
          </a:prstGeom>
        </p:spPr>
      </p:pic>
      <p:cxnSp>
        <p:nvCxnSpPr>
          <p:cNvPr id="8" name="Gerade Verbindung 17">
            <a:extLst>
              <a:ext uri="{FF2B5EF4-FFF2-40B4-BE49-F238E27FC236}">
                <a16:creationId xmlns:a16="http://schemas.microsoft.com/office/drawing/2014/main" id="{08582A9F-757B-4C05-AFFE-360CB3934BAE}"/>
              </a:ext>
            </a:extLst>
          </p:cNvPr>
          <p:cNvCxnSpPr>
            <a:cxnSpLocks/>
          </p:cNvCxnSpPr>
          <p:nvPr/>
        </p:nvCxnSpPr>
        <p:spPr>
          <a:xfrm>
            <a:off x="1555023" y="3535783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631DDB03-7803-EA4B-BFD5-4710CD094E89}"/>
              </a:ext>
            </a:extLst>
          </p:cNvPr>
          <p:cNvSpPr txBox="1"/>
          <p:nvPr/>
        </p:nvSpPr>
        <p:spPr>
          <a:xfrm>
            <a:off x="4576407" y="5035826"/>
            <a:ext cx="3039183" cy="1489949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Ich sehe 8 Reihen mit 4 Schokohasen. Also 8 Vierer.</a:t>
            </a:r>
          </a:p>
        </p:txBody>
      </p:sp>
    </p:spTree>
    <p:extLst>
      <p:ext uri="{BB962C8B-B14F-4D97-AF65-F5344CB8AC3E}">
        <p14:creationId xmlns:p14="http://schemas.microsoft.com/office/powerpoint/2010/main" val="116654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·2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" action="ppaction://noaction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3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CE832E1-9385-4D7D-8993-70D88D96CD5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800" y="331200"/>
            <a:ext cx="2696400" cy="14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8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3·4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8661ABD-4260-436E-B816-1E71E5B65A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800" y="331200"/>
            <a:ext cx="2696400" cy="14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3·4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8661ABD-4260-436E-B816-1E71E5B65A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800" y="331200"/>
            <a:ext cx="2696400" cy="14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2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·2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" action="ppaction://noaction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B44106B-CA00-214D-B7B9-620DE62DFF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693" y="332225"/>
            <a:ext cx="2694600" cy="190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3·4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8661ABD-4260-436E-B816-1E71E5B65A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800" y="331200"/>
            <a:ext cx="2696400" cy="14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9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3·4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8661ABD-4260-436E-B816-1E71E5B65A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800" y="331200"/>
            <a:ext cx="2696400" cy="14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8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3·4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8661ABD-4260-436E-B816-1E71E5B65A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800" y="331200"/>
            <a:ext cx="2696400" cy="14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3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</a:t>
            </a:r>
            <a:r>
              <a:rPr lang="en-US" sz="9600" dirty="0">
                <a:latin typeface="Comic Sans MS" panose="030F0902030302020204" pitchFamily="66" charset="0"/>
              </a:rPr>
              <a:t>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3·4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8661ABD-4260-436E-B816-1E71E5B65A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800" y="331200"/>
            <a:ext cx="2696400" cy="142292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BA1B9ED-2098-3D40-B041-12BA293A5AD1}"/>
              </a:ext>
            </a:extLst>
          </p:cNvPr>
          <p:cNvSpPr txBox="1"/>
          <p:nvPr/>
        </p:nvSpPr>
        <p:spPr>
          <a:xfrm>
            <a:off x="8376882" y="5035826"/>
            <a:ext cx="3039183" cy="1489949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Ich sehe 3 Reihen mit 4 Muffins. Also 3 Vierer.</a:t>
            </a:r>
          </a:p>
        </p:txBody>
      </p:sp>
    </p:spTree>
    <p:extLst>
      <p:ext uri="{BB962C8B-B14F-4D97-AF65-F5344CB8AC3E}">
        <p14:creationId xmlns:p14="http://schemas.microsoft.com/office/powerpoint/2010/main" val="15415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·2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" action="ppaction://noaction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3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2737B3B-ACDA-46AB-9412-F4EDAC7CCE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801" y="331200"/>
            <a:ext cx="2389751" cy="19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0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</a:t>
            </a:r>
            <a:r>
              <a:rPr lang="en-US" sz="9600" dirty="0">
                <a:latin typeface="Comic Sans MS" panose="030F0902030302020204" pitchFamily="66" charset="0"/>
              </a:rPr>
              <a:t>·6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  <a:r>
              <a:rPr lang="en-US" sz="9600" dirty="0">
                <a:latin typeface="Comic Sans MS" panose="030F0902030302020204" pitchFamily="66" charset="0"/>
              </a:rPr>
              <a:t>·6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5·9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0B397DA-40E9-424D-A9FC-8157998D69B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801" y="331200"/>
            <a:ext cx="2389751" cy="19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5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</a:t>
            </a:r>
            <a:r>
              <a:rPr lang="en-US" sz="9600" dirty="0">
                <a:latin typeface="Comic Sans MS" panose="030F0902030302020204" pitchFamily="66" charset="0"/>
              </a:rPr>
              <a:t>·6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  <a:r>
              <a:rPr lang="en-US" sz="9600" dirty="0">
                <a:latin typeface="Comic Sans MS" panose="030F0902030302020204" pitchFamily="66" charset="0"/>
              </a:rPr>
              <a:t>·6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5·9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0B397DA-40E9-424D-A9FC-8157998D69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801" y="331200"/>
            <a:ext cx="2389751" cy="19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5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</a:t>
            </a:r>
            <a:r>
              <a:rPr lang="en-US" sz="9600" dirty="0">
                <a:latin typeface="Comic Sans MS" panose="030F0902030302020204" pitchFamily="66" charset="0"/>
              </a:rPr>
              <a:t>·6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  <a:r>
              <a:rPr lang="en-US" sz="9600" dirty="0">
                <a:latin typeface="Comic Sans MS" panose="030F0902030302020204" pitchFamily="66" charset="0"/>
              </a:rPr>
              <a:t>·6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5·9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0B397DA-40E9-424D-A9FC-8157998D69B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801" y="331200"/>
            <a:ext cx="2389751" cy="19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7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</a:t>
            </a:r>
            <a:r>
              <a:rPr lang="en-US" sz="9600" dirty="0">
                <a:latin typeface="Comic Sans MS" panose="030F0902030302020204" pitchFamily="66" charset="0"/>
              </a:rPr>
              <a:t>·6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  <a:r>
              <a:rPr lang="en-US" sz="9600" dirty="0">
                <a:latin typeface="Comic Sans MS" panose="030F0902030302020204" pitchFamily="66" charset="0"/>
              </a:rPr>
              <a:t>·6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5·9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0B397DA-40E9-424D-A9FC-8157998D69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801" y="331200"/>
            <a:ext cx="2389751" cy="19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9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</a:t>
            </a:r>
            <a:r>
              <a:rPr lang="en-US" sz="9600" dirty="0">
                <a:latin typeface="Comic Sans MS" panose="030F0902030302020204" pitchFamily="66" charset="0"/>
              </a:rPr>
              <a:t>·6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  <a:r>
              <a:rPr lang="en-US" sz="9600" dirty="0">
                <a:latin typeface="Comic Sans MS" panose="030F0902030302020204" pitchFamily="66" charset="0"/>
              </a:rPr>
              <a:t>·6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5·9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0B397DA-40E9-424D-A9FC-8157998D69B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801" y="331200"/>
            <a:ext cx="2389751" cy="19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9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·2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B44106B-CA00-214D-B7B9-620DE62DFF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693" y="332225"/>
            <a:ext cx="2694600" cy="190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9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</a:t>
            </a:r>
            <a:r>
              <a:rPr lang="en-US" sz="9600" dirty="0">
                <a:latin typeface="Comic Sans MS" panose="030F0902030302020204" pitchFamily="66" charset="0"/>
              </a:rPr>
              <a:t>·6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  <a:r>
              <a:rPr lang="en-US" sz="9600" dirty="0">
                <a:latin typeface="Comic Sans MS" panose="030F0902030302020204" pitchFamily="66" charset="0"/>
              </a:rPr>
              <a:t>·6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2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5·9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0B397DA-40E9-424D-A9FC-8157998D69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801" y="331200"/>
            <a:ext cx="2389751" cy="19008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DB4B47F-15F5-7E48-8994-8214F42AA5A2}"/>
              </a:ext>
            </a:extLst>
          </p:cNvPr>
          <p:cNvSpPr txBox="1"/>
          <p:nvPr/>
        </p:nvSpPr>
        <p:spPr>
          <a:xfrm>
            <a:off x="775932" y="5035826"/>
            <a:ext cx="3039183" cy="1489949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Ich sehe 5 Reihen mit 6 Karten. Also 5 Sechser.</a:t>
            </a:r>
          </a:p>
        </p:txBody>
      </p:sp>
    </p:spTree>
    <p:extLst>
      <p:ext uri="{BB962C8B-B14F-4D97-AF65-F5344CB8AC3E}">
        <p14:creationId xmlns:p14="http://schemas.microsoft.com/office/powerpoint/2010/main" val="33193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·2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" action="ppaction://noaction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3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6F13D5C-4BB4-48A7-A6B6-2F7F53357D1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876" y="313359"/>
            <a:ext cx="2014248" cy="203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8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</a:t>
            </a:r>
            <a:r>
              <a:rPr lang="en-US" sz="9600" dirty="0">
                <a:latin typeface="Comic Sans MS" panose="030F0902030302020204" pitchFamily="66" charset="0"/>
              </a:rPr>
              <a:t>·6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5·4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E22FD41-5073-4090-9CF4-B27D27DC0FF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876" y="313359"/>
            <a:ext cx="2014248" cy="203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5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</a:t>
            </a:r>
            <a:r>
              <a:rPr lang="en-US" sz="9600" dirty="0">
                <a:latin typeface="Comic Sans MS" panose="030F0902030302020204" pitchFamily="66" charset="0"/>
              </a:rPr>
              <a:t>·6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5·4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E22FD41-5073-4090-9CF4-B27D27DC0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876" y="313359"/>
            <a:ext cx="2014248" cy="203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</a:t>
            </a:r>
            <a:r>
              <a:rPr lang="en-US" sz="9600" dirty="0">
                <a:latin typeface="Comic Sans MS" panose="030F0902030302020204" pitchFamily="66" charset="0"/>
              </a:rPr>
              <a:t>·6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5·4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E22FD41-5073-4090-9CF4-B27D27DC0FF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876" y="313359"/>
            <a:ext cx="2014248" cy="203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6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</a:t>
            </a:r>
            <a:r>
              <a:rPr lang="en-US" sz="9600" dirty="0">
                <a:latin typeface="Comic Sans MS" panose="030F0902030302020204" pitchFamily="66" charset="0"/>
              </a:rPr>
              <a:t>·6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5·4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E22FD41-5073-4090-9CF4-B27D27DC0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876" y="313359"/>
            <a:ext cx="2014248" cy="203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5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</a:t>
            </a:r>
            <a:r>
              <a:rPr lang="en-US" sz="9600" dirty="0">
                <a:latin typeface="Comic Sans MS" panose="030F0902030302020204" pitchFamily="66" charset="0"/>
              </a:rPr>
              <a:t>·6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5·4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E22FD41-5073-4090-9CF4-B27D27DC0FF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876" y="313359"/>
            <a:ext cx="2014248" cy="203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2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</a:t>
            </a:r>
            <a:r>
              <a:rPr lang="en-US" sz="9600" dirty="0">
                <a:latin typeface="Comic Sans MS" panose="030F0902030302020204" pitchFamily="66" charset="0"/>
              </a:rPr>
              <a:t>·6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762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5·4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E22FD41-5073-4090-9CF4-B27D27DC0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876" y="313359"/>
            <a:ext cx="2014248" cy="203415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B36D7E8-53C2-B844-8B0D-60911392C7E6}"/>
              </a:ext>
            </a:extLst>
          </p:cNvPr>
          <p:cNvSpPr txBox="1"/>
          <p:nvPr/>
        </p:nvSpPr>
        <p:spPr>
          <a:xfrm>
            <a:off x="8348307" y="5035826"/>
            <a:ext cx="3039183" cy="1489949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Ich sehe 5 Reihen mit 4 Pflanzen. Also 5 Vierer.</a:t>
            </a:r>
          </a:p>
        </p:txBody>
      </p:sp>
    </p:spTree>
    <p:extLst>
      <p:ext uri="{BB962C8B-B14F-4D97-AF65-F5344CB8AC3E}">
        <p14:creationId xmlns:p14="http://schemas.microsoft.com/office/powerpoint/2010/main" val="380417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·2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" action="ppaction://noaction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3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6401E2F-42C1-4C84-8B52-EACBC586EB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609" y="331200"/>
            <a:ext cx="2448781" cy="191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6·9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B2CB585-0BD4-4EEF-BD1A-14019DD0920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609" y="331200"/>
            <a:ext cx="2448781" cy="191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·2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" action="ppaction://noaction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B44106B-CA00-214D-B7B9-620DE62DFF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693" y="332225"/>
            <a:ext cx="2694600" cy="190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2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6·9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B2CB585-0BD4-4EEF-BD1A-14019DD092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609" y="331200"/>
            <a:ext cx="2448781" cy="191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6·9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B2CB585-0BD4-4EEF-BD1A-14019DD0920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609" y="331200"/>
            <a:ext cx="2448781" cy="191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3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6·9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B2CB585-0BD4-4EEF-BD1A-14019DD092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609" y="331200"/>
            <a:ext cx="2448781" cy="191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0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6·9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B2CB585-0BD4-4EEF-BD1A-14019DD0920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609" y="331200"/>
            <a:ext cx="2448781" cy="191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0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6·9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B2CB585-0BD4-4EEF-BD1A-14019DD092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609" y="331200"/>
            <a:ext cx="2448781" cy="191616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0FE6002-1E09-3B48-8749-769E2F3DEB74}"/>
              </a:ext>
            </a:extLst>
          </p:cNvPr>
          <p:cNvSpPr txBox="1"/>
          <p:nvPr/>
        </p:nvSpPr>
        <p:spPr>
          <a:xfrm>
            <a:off x="775932" y="5035826"/>
            <a:ext cx="3039183" cy="1489949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Ich sehe 6 Reihen mit 5 Eiern. Also 6 Fünfer.</a:t>
            </a:r>
          </a:p>
        </p:txBody>
      </p:sp>
    </p:spTree>
    <p:extLst>
      <p:ext uri="{BB962C8B-B14F-4D97-AF65-F5344CB8AC3E}">
        <p14:creationId xmlns:p14="http://schemas.microsoft.com/office/powerpoint/2010/main" val="223792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·2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" action="ppaction://noaction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3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9055118-348D-41AC-B4A7-68E10D8AE6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6507" y="302440"/>
            <a:ext cx="1998986" cy="203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2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</a:t>
            </a:r>
            <a:r>
              <a:rPr lang="en-US" sz="9600" dirty="0">
                <a:latin typeface="Comic Sans MS" panose="030F0902030302020204" pitchFamily="66" charset="0"/>
              </a:rPr>
              <a:t>·9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  <a:r>
              <a:rPr lang="en-US" sz="9600" dirty="0">
                <a:latin typeface="Comic Sans MS" panose="030F0902030302020204" pitchFamily="66" charset="0"/>
              </a:rPr>
              <a:t>·9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8·8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B0F74BF-7824-4E87-A735-9B9D52B2840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6507" y="302440"/>
            <a:ext cx="1998986" cy="203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6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</a:t>
            </a:r>
            <a:r>
              <a:rPr lang="en-US" sz="9600" dirty="0">
                <a:latin typeface="Comic Sans MS" panose="030F0902030302020204" pitchFamily="66" charset="0"/>
              </a:rPr>
              <a:t>·9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  <a:r>
              <a:rPr lang="en-US" sz="9600" dirty="0">
                <a:latin typeface="Comic Sans MS" panose="030F0902030302020204" pitchFamily="66" charset="0"/>
              </a:rPr>
              <a:t>·9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8·8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B0F74BF-7824-4E87-A735-9B9D52B284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6507" y="302440"/>
            <a:ext cx="1998986" cy="203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2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</a:t>
            </a:r>
            <a:r>
              <a:rPr lang="en-US" sz="9600" dirty="0">
                <a:latin typeface="Comic Sans MS" panose="030F0902030302020204" pitchFamily="66" charset="0"/>
              </a:rPr>
              <a:t>·9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  <a:r>
              <a:rPr lang="en-US" sz="9600" dirty="0">
                <a:latin typeface="Comic Sans MS" panose="030F0902030302020204" pitchFamily="66" charset="0"/>
              </a:rPr>
              <a:t>·9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8·8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B0F74BF-7824-4E87-A735-9B9D52B2840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6507" y="302440"/>
            <a:ext cx="1998986" cy="203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8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</a:t>
            </a:r>
            <a:r>
              <a:rPr lang="en-US" sz="9600" dirty="0">
                <a:latin typeface="Comic Sans MS" panose="030F0902030302020204" pitchFamily="66" charset="0"/>
              </a:rPr>
              <a:t>·9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  <a:r>
              <a:rPr lang="en-US" sz="9600" dirty="0">
                <a:latin typeface="Comic Sans MS" panose="030F0902030302020204" pitchFamily="66" charset="0"/>
              </a:rPr>
              <a:t>·9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8·8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B0F74BF-7824-4E87-A735-9B9D52B284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6507" y="302440"/>
            <a:ext cx="1998986" cy="203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4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·2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B44106B-CA00-214D-B7B9-620DE62DFF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693" y="332225"/>
            <a:ext cx="2694600" cy="190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5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</a:t>
            </a:r>
            <a:r>
              <a:rPr lang="en-US" sz="9600" dirty="0">
                <a:latin typeface="Comic Sans MS" panose="030F0902030302020204" pitchFamily="66" charset="0"/>
              </a:rPr>
              <a:t>·9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  <a:r>
              <a:rPr lang="en-US" sz="9600" dirty="0">
                <a:latin typeface="Comic Sans MS" panose="030F0902030302020204" pitchFamily="66" charset="0"/>
              </a:rPr>
              <a:t>·9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8·8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B0F74BF-7824-4E87-A735-9B9D52B2840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6507" y="302440"/>
            <a:ext cx="1998986" cy="203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6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</a:t>
            </a:r>
            <a:r>
              <a:rPr lang="en-US" sz="9600" dirty="0">
                <a:latin typeface="Comic Sans MS" panose="030F0902030302020204" pitchFamily="66" charset="0"/>
              </a:rPr>
              <a:t>·9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  <a:r>
              <a:rPr lang="en-US" sz="9600" dirty="0">
                <a:latin typeface="Comic Sans MS" panose="030F0902030302020204" pitchFamily="66" charset="0"/>
              </a:rPr>
              <a:t>·9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8·8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B0F74BF-7824-4E87-A735-9B9D52B284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6507" y="302440"/>
            <a:ext cx="1998986" cy="203857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2FAE119-F518-D04B-88BC-F290A2CF8560}"/>
              </a:ext>
            </a:extLst>
          </p:cNvPr>
          <p:cNvSpPr txBox="1"/>
          <p:nvPr/>
        </p:nvSpPr>
        <p:spPr>
          <a:xfrm>
            <a:off x="8453082" y="5035826"/>
            <a:ext cx="3039183" cy="1489949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Ich sehe 8 Reihen mit 8 Feldern. Also 8 Achter.</a:t>
            </a:r>
          </a:p>
        </p:txBody>
      </p:sp>
    </p:spTree>
    <p:extLst>
      <p:ext uri="{BB962C8B-B14F-4D97-AF65-F5344CB8AC3E}">
        <p14:creationId xmlns:p14="http://schemas.microsoft.com/office/powerpoint/2010/main" val="100483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·2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" action="ppaction://noaction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3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A94D56F-CCCE-4C2A-A445-C05EACA95B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765" y="331200"/>
            <a:ext cx="3936265" cy="194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3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2·4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70E1B45-4E9D-4ADD-9AC8-394A49C4FFE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765" y="331200"/>
            <a:ext cx="3936265" cy="194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4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2·4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70E1B45-4E9D-4ADD-9AC8-394A49C4FF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765" y="331200"/>
            <a:ext cx="3936265" cy="194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2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2·4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70E1B45-4E9D-4ADD-9AC8-394A49C4FFE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765" y="331200"/>
            <a:ext cx="3936265" cy="194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9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2·4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70E1B45-4E9D-4ADD-9AC8-394A49C4FF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765" y="331200"/>
            <a:ext cx="3936265" cy="194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1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2·4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70E1B45-4E9D-4ADD-9AC8-394A49C4FFE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765" y="331200"/>
            <a:ext cx="3936265" cy="194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5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2·4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70E1B45-4E9D-4ADD-9AC8-394A49C4FF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765" y="331200"/>
            <a:ext cx="3936265" cy="194086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BB6E264-0016-BD4C-BC74-3210326583A5}"/>
              </a:ext>
            </a:extLst>
          </p:cNvPr>
          <p:cNvSpPr txBox="1"/>
          <p:nvPr/>
        </p:nvSpPr>
        <p:spPr>
          <a:xfrm>
            <a:off x="4576407" y="5035826"/>
            <a:ext cx="3039183" cy="1489949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Ich sehe 2 Reihen mit 5 Bechern. Also 2 Fünfer.</a:t>
            </a:r>
          </a:p>
        </p:txBody>
      </p:sp>
    </p:spTree>
    <p:extLst>
      <p:ext uri="{BB962C8B-B14F-4D97-AF65-F5344CB8AC3E}">
        <p14:creationId xmlns:p14="http://schemas.microsoft.com/office/powerpoint/2010/main" val="373254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·2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" action="ppaction://noaction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3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E1F00DC-13D3-41B1-A0BA-AB08CF8C5F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1224" y="262019"/>
            <a:ext cx="2069552" cy="205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·2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" action="ppaction://noaction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B44106B-CA00-214D-B7B9-620DE62DFF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693" y="332225"/>
            <a:ext cx="2694600" cy="190207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2280868-519C-EE4A-988A-258335B5A3B3}"/>
              </a:ext>
            </a:extLst>
          </p:cNvPr>
          <p:cNvSpPr txBox="1"/>
          <p:nvPr/>
        </p:nvSpPr>
        <p:spPr>
          <a:xfrm>
            <a:off x="8374669" y="4871093"/>
            <a:ext cx="3039183" cy="1489949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Ich sehe 2 Reihen mit 5 Eiern. Also 2 Fünfer.</a:t>
            </a:r>
          </a:p>
        </p:txBody>
      </p:sp>
    </p:spTree>
    <p:extLst>
      <p:ext uri="{BB962C8B-B14F-4D97-AF65-F5344CB8AC3E}">
        <p14:creationId xmlns:p14="http://schemas.microsoft.com/office/powerpoint/2010/main" val="383490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</a:t>
            </a:r>
            <a:r>
              <a:rPr lang="en-US" sz="9600" dirty="0">
                <a:latin typeface="Comic Sans MS" panose="030F0902030302020204" pitchFamily="66" charset="0"/>
              </a:rPr>
              <a:t>·7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</a:t>
            </a:r>
            <a:r>
              <a:rPr lang="en-US" sz="9600" dirty="0">
                <a:latin typeface="Comic Sans MS" panose="030F0902030302020204" pitchFamily="66" charset="0"/>
              </a:rPr>
              <a:t>·6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8·8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6FBFA01-C639-447F-B7F9-9962F3179C7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1224" y="262019"/>
            <a:ext cx="2069552" cy="2056070"/>
          </a:xfrm>
          <a:prstGeom prst="rect">
            <a:avLst/>
          </a:prstGeom>
        </p:spPr>
      </p:pic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BC3CBB5A-2FC5-45FE-BE73-DA35FB9EC2E7}"/>
              </a:ext>
            </a:extLst>
          </p:cNvPr>
          <p:cNvCxnSpPr>
            <a:cxnSpLocks/>
          </p:cNvCxnSpPr>
          <p:nvPr/>
        </p:nvCxnSpPr>
        <p:spPr>
          <a:xfrm>
            <a:off x="2594222" y="3507208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B5984536-FD46-44BF-BE97-D71D416FF07B}"/>
              </a:ext>
            </a:extLst>
          </p:cNvPr>
          <p:cNvCxnSpPr>
            <a:cxnSpLocks/>
          </p:cNvCxnSpPr>
          <p:nvPr/>
        </p:nvCxnSpPr>
        <p:spPr>
          <a:xfrm>
            <a:off x="1529569" y="3483458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7">
            <a:extLst>
              <a:ext uri="{FF2B5EF4-FFF2-40B4-BE49-F238E27FC236}">
                <a16:creationId xmlns:a16="http://schemas.microsoft.com/office/drawing/2014/main" id="{081F8607-9C38-41D4-B4EC-68A06FE38BA4}"/>
              </a:ext>
            </a:extLst>
          </p:cNvPr>
          <p:cNvCxnSpPr>
            <a:cxnSpLocks/>
          </p:cNvCxnSpPr>
          <p:nvPr/>
        </p:nvCxnSpPr>
        <p:spPr>
          <a:xfrm>
            <a:off x="5335276" y="3507208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88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</a:t>
            </a:r>
            <a:r>
              <a:rPr lang="en-US" sz="9600" dirty="0">
                <a:latin typeface="Comic Sans MS" panose="030F0902030302020204" pitchFamily="66" charset="0"/>
              </a:rPr>
              <a:t>·7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</a:t>
            </a:r>
            <a:r>
              <a:rPr lang="en-US" sz="9600" dirty="0">
                <a:latin typeface="Comic Sans MS" panose="030F0902030302020204" pitchFamily="66" charset="0"/>
              </a:rPr>
              <a:t>·6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8·8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6FBFA01-C639-447F-B7F9-9962F3179C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1224" y="262019"/>
            <a:ext cx="2069552" cy="2056070"/>
          </a:xfrm>
          <a:prstGeom prst="rect">
            <a:avLst/>
          </a:prstGeom>
        </p:spPr>
      </p:pic>
      <p:cxnSp>
        <p:nvCxnSpPr>
          <p:cNvPr id="8" name="Gerade Verbindung 17">
            <a:extLst>
              <a:ext uri="{FF2B5EF4-FFF2-40B4-BE49-F238E27FC236}">
                <a16:creationId xmlns:a16="http://schemas.microsoft.com/office/drawing/2014/main" id="{1898561E-1084-4630-9A82-17E375216C02}"/>
              </a:ext>
            </a:extLst>
          </p:cNvPr>
          <p:cNvCxnSpPr>
            <a:cxnSpLocks/>
          </p:cNvCxnSpPr>
          <p:nvPr/>
        </p:nvCxnSpPr>
        <p:spPr>
          <a:xfrm>
            <a:off x="2594222" y="3507208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A0FF61F9-9E0F-4859-A0DF-B08BC2AC7BE1}"/>
              </a:ext>
            </a:extLst>
          </p:cNvPr>
          <p:cNvCxnSpPr>
            <a:cxnSpLocks/>
          </p:cNvCxnSpPr>
          <p:nvPr/>
        </p:nvCxnSpPr>
        <p:spPr>
          <a:xfrm>
            <a:off x="1529569" y="3483458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11C0E916-FD58-4D67-92B9-05974628C61A}"/>
              </a:ext>
            </a:extLst>
          </p:cNvPr>
          <p:cNvCxnSpPr>
            <a:cxnSpLocks/>
          </p:cNvCxnSpPr>
          <p:nvPr/>
        </p:nvCxnSpPr>
        <p:spPr>
          <a:xfrm>
            <a:off x="5335276" y="3507208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63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</a:t>
            </a:r>
            <a:r>
              <a:rPr lang="en-US" sz="9600" dirty="0">
                <a:latin typeface="Comic Sans MS" panose="030F0902030302020204" pitchFamily="66" charset="0"/>
              </a:rPr>
              <a:t>·7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</a:t>
            </a:r>
            <a:r>
              <a:rPr lang="en-US" sz="9600" dirty="0">
                <a:latin typeface="Comic Sans MS" panose="030F0902030302020204" pitchFamily="66" charset="0"/>
              </a:rPr>
              <a:t>·6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8·8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6FBFA01-C639-447F-B7F9-9962F3179C7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1224" y="262019"/>
            <a:ext cx="2069552" cy="2056070"/>
          </a:xfrm>
          <a:prstGeom prst="rect">
            <a:avLst/>
          </a:prstGeom>
        </p:spPr>
      </p:pic>
      <p:cxnSp>
        <p:nvCxnSpPr>
          <p:cNvPr id="8" name="Gerade Verbindung 17">
            <a:extLst>
              <a:ext uri="{FF2B5EF4-FFF2-40B4-BE49-F238E27FC236}">
                <a16:creationId xmlns:a16="http://schemas.microsoft.com/office/drawing/2014/main" id="{7B986A66-5DC4-4B62-857E-7653376B02AA}"/>
              </a:ext>
            </a:extLst>
          </p:cNvPr>
          <p:cNvCxnSpPr>
            <a:cxnSpLocks/>
          </p:cNvCxnSpPr>
          <p:nvPr/>
        </p:nvCxnSpPr>
        <p:spPr>
          <a:xfrm>
            <a:off x="2594222" y="3507208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45FA6884-72FA-4018-BB53-C9327939D8AE}"/>
              </a:ext>
            </a:extLst>
          </p:cNvPr>
          <p:cNvCxnSpPr>
            <a:cxnSpLocks/>
          </p:cNvCxnSpPr>
          <p:nvPr/>
        </p:nvCxnSpPr>
        <p:spPr>
          <a:xfrm>
            <a:off x="1529569" y="3483458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4B89040F-E71E-49CC-B545-D76C2DFA81EA}"/>
              </a:ext>
            </a:extLst>
          </p:cNvPr>
          <p:cNvCxnSpPr>
            <a:cxnSpLocks/>
          </p:cNvCxnSpPr>
          <p:nvPr/>
        </p:nvCxnSpPr>
        <p:spPr>
          <a:xfrm>
            <a:off x="5335276" y="3507208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97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</a:t>
            </a:r>
            <a:r>
              <a:rPr lang="en-US" sz="9600" dirty="0">
                <a:latin typeface="Comic Sans MS" panose="030F0902030302020204" pitchFamily="66" charset="0"/>
              </a:rPr>
              <a:t>·7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</a:t>
            </a:r>
            <a:r>
              <a:rPr lang="en-US" sz="9600" dirty="0">
                <a:latin typeface="Comic Sans MS" panose="030F0902030302020204" pitchFamily="66" charset="0"/>
              </a:rPr>
              <a:t>·6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8·8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6FBFA01-C639-447F-B7F9-9962F3179C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1224" y="262019"/>
            <a:ext cx="2069552" cy="2056070"/>
          </a:xfrm>
          <a:prstGeom prst="rect">
            <a:avLst/>
          </a:prstGeom>
        </p:spPr>
      </p:pic>
      <p:cxnSp>
        <p:nvCxnSpPr>
          <p:cNvPr id="8" name="Gerade Verbindung 17">
            <a:extLst>
              <a:ext uri="{FF2B5EF4-FFF2-40B4-BE49-F238E27FC236}">
                <a16:creationId xmlns:a16="http://schemas.microsoft.com/office/drawing/2014/main" id="{5FB34BDD-F93C-4568-BACA-238350E76F4D}"/>
              </a:ext>
            </a:extLst>
          </p:cNvPr>
          <p:cNvCxnSpPr>
            <a:cxnSpLocks/>
          </p:cNvCxnSpPr>
          <p:nvPr/>
        </p:nvCxnSpPr>
        <p:spPr>
          <a:xfrm>
            <a:off x="2594222" y="3507208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A4F290A5-1E32-439E-9059-518A7696CA5E}"/>
              </a:ext>
            </a:extLst>
          </p:cNvPr>
          <p:cNvCxnSpPr>
            <a:cxnSpLocks/>
          </p:cNvCxnSpPr>
          <p:nvPr/>
        </p:nvCxnSpPr>
        <p:spPr>
          <a:xfrm>
            <a:off x="1529569" y="3483458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7B1E0980-C7B2-4F6D-B7DC-F1FD7D39AA57}"/>
              </a:ext>
            </a:extLst>
          </p:cNvPr>
          <p:cNvCxnSpPr>
            <a:cxnSpLocks/>
          </p:cNvCxnSpPr>
          <p:nvPr/>
        </p:nvCxnSpPr>
        <p:spPr>
          <a:xfrm>
            <a:off x="5335276" y="3507208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6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</a:t>
            </a:r>
            <a:r>
              <a:rPr lang="en-US" sz="9600" dirty="0">
                <a:latin typeface="Comic Sans MS" panose="030F0902030302020204" pitchFamily="66" charset="0"/>
              </a:rPr>
              <a:t>·7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</a:t>
            </a:r>
            <a:r>
              <a:rPr lang="en-US" sz="9600" dirty="0">
                <a:latin typeface="Comic Sans MS" panose="030F0902030302020204" pitchFamily="66" charset="0"/>
              </a:rPr>
              <a:t>·6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8·8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6FBFA01-C639-447F-B7F9-9962F3179C7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1224" y="262019"/>
            <a:ext cx="2069552" cy="2056070"/>
          </a:xfrm>
          <a:prstGeom prst="rect">
            <a:avLst/>
          </a:prstGeom>
        </p:spPr>
      </p:pic>
      <p:cxnSp>
        <p:nvCxnSpPr>
          <p:cNvPr id="8" name="Gerade Verbindung 17">
            <a:extLst>
              <a:ext uri="{FF2B5EF4-FFF2-40B4-BE49-F238E27FC236}">
                <a16:creationId xmlns:a16="http://schemas.microsoft.com/office/drawing/2014/main" id="{675CD9F4-05D8-4ADB-9DBC-F8DD49A43121}"/>
              </a:ext>
            </a:extLst>
          </p:cNvPr>
          <p:cNvCxnSpPr>
            <a:cxnSpLocks/>
          </p:cNvCxnSpPr>
          <p:nvPr/>
        </p:nvCxnSpPr>
        <p:spPr>
          <a:xfrm>
            <a:off x="2594222" y="3507208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1DEE6564-106E-40C2-B647-A94437207622}"/>
              </a:ext>
            </a:extLst>
          </p:cNvPr>
          <p:cNvCxnSpPr>
            <a:cxnSpLocks/>
          </p:cNvCxnSpPr>
          <p:nvPr/>
        </p:nvCxnSpPr>
        <p:spPr>
          <a:xfrm>
            <a:off x="1529569" y="3483458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EA815C9D-7C55-48C5-9206-FE9BD114D45F}"/>
              </a:ext>
            </a:extLst>
          </p:cNvPr>
          <p:cNvCxnSpPr>
            <a:cxnSpLocks/>
          </p:cNvCxnSpPr>
          <p:nvPr/>
        </p:nvCxnSpPr>
        <p:spPr>
          <a:xfrm>
            <a:off x="5335276" y="3507208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34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</a:t>
            </a:r>
            <a:r>
              <a:rPr lang="en-US" sz="9600" dirty="0">
                <a:latin typeface="Comic Sans MS" panose="030F0902030302020204" pitchFamily="66" charset="0"/>
              </a:rPr>
              <a:t>·7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</a:t>
            </a:r>
            <a:r>
              <a:rPr lang="en-US" sz="9600" dirty="0">
                <a:latin typeface="Comic Sans MS" panose="030F0902030302020204" pitchFamily="66" charset="0"/>
              </a:rPr>
              <a:t>·6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8·8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6FBFA01-C639-447F-B7F9-9962F3179C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1224" y="262019"/>
            <a:ext cx="2069552" cy="2056070"/>
          </a:xfrm>
          <a:prstGeom prst="rect">
            <a:avLst/>
          </a:prstGeom>
        </p:spPr>
      </p:pic>
      <p:cxnSp>
        <p:nvCxnSpPr>
          <p:cNvPr id="8" name="Gerade Verbindung 17">
            <a:extLst>
              <a:ext uri="{FF2B5EF4-FFF2-40B4-BE49-F238E27FC236}">
                <a16:creationId xmlns:a16="http://schemas.microsoft.com/office/drawing/2014/main" id="{9353FB14-D368-47D4-AC7E-5EA1945038A4}"/>
              </a:ext>
            </a:extLst>
          </p:cNvPr>
          <p:cNvCxnSpPr>
            <a:cxnSpLocks/>
          </p:cNvCxnSpPr>
          <p:nvPr/>
        </p:nvCxnSpPr>
        <p:spPr>
          <a:xfrm>
            <a:off x="2594222" y="3507208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E0E0665E-43A4-4DDC-8C8A-1C821BCFB732}"/>
              </a:ext>
            </a:extLst>
          </p:cNvPr>
          <p:cNvCxnSpPr>
            <a:cxnSpLocks/>
          </p:cNvCxnSpPr>
          <p:nvPr/>
        </p:nvCxnSpPr>
        <p:spPr>
          <a:xfrm>
            <a:off x="1529569" y="3483458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B3EA2D4D-09E0-404E-9810-F4DEC84BB242}"/>
              </a:ext>
            </a:extLst>
          </p:cNvPr>
          <p:cNvCxnSpPr>
            <a:cxnSpLocks/>
          </p:cNvCxnSpPr>
          <p:nvPr/>
        </p:nvCxnSpPr>
        <p:spPr>
          <a:xfrm>
            <a:off x="5335276" y="3507208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56887454-DBA7-2146-89E9-7E8DD61FD4C8}"/>
              </a:ext>
            </a:extLst>
          </p:cNvPr>
          <p:cNvSpPr txBox="1"/>
          <p:nvPr/>
        </p:nvSpPr>
        <p:spPr>
          <a:xfrm>
            <a:off x="775932" y="5035826"/>
            <a:ext cx="3039183" cy="1489949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Ich sehe 7 Reihen mit 7 Puzzleteilen. Also 7 Siebener.</a:t>
            </a:r>
          </a:p>
        </p:txBody>
      </p:sp>
    </p:spTree>
    <p:extLst>
      <p:ext uri="{BB962C8B-B14F-4D97-AF65-F5344CB8AC3E}">
        <p14:creationId xmlns:p14="http://schemas.microsoft.com/office/powerpoint/2010/main" val="245478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·2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" action="ppaction://noaction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3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20C5688-A34F-4574-AABB-D986528BEA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527" y="273245"/>
            <a:ext cx="2968931" cy="186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9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2·4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EBE1FC0-70B7-4673-ADF8-B52B159095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527" y="273245"/>
            <a:ext cx="2968931" cy="186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3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2·4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EBE1FC0-70B7-4673-ADF8-B52B159095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527" y="273245"/>
            <a:ext cx="2968931" cy="186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1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2·4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EBE1FC0-70B7-4673-ADF8-B52B159095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527" y="273245"/>
            <a:ext cx="2968931" cy="186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0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·2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" action="ppaction://noaction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3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03D1F88-E3B8-4EEB-8456-7B935B9298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800" y="331200"/>
            <a:ext cx="2696400" cy="190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6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2·4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EBE1FC0-70B7-4673-ADF8-B52B159095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527" y="273245"/>
            <a:ext cx="2968931" cy="186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7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2·4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EBE1FC0-70B7-4673-ADF8-B52B159095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527" y="273245"/>
            <a:ext cx="2968931" cy="186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7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·3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2·4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EBE1FC0-70B7-4673-ADF8-B52B159095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527" y="273245"/>
            <a:ext cx="2968931" cy="186326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2139E4D-B1B5-0B4A-AE94-87B49A37C80D}"/>
              </a:ext>
            </a:extLst>
          </p:cNvPr>
          <p:cNvSpPr txBox="1"/>
          <p:nvPr/>
        </p:nvSpPr>
        <p:spPr>
          <a:xfrm>
            <a:off x="8367357" y="5045351"/>
            <a:ext cx="3039183" cy="1489949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Ich sehe 2 Reihen mit 4 Fenstern. Also 2 Vierer.</a:t>
            </a:r>
          </a:p>
        </p:txBody>
      </p:sp>
    </p:spTree>
    <p:extLst>
      <p:ext uri="{BB962C8B-B14F-4D97-AF65-F5344CB8AC3E}">
        <p14:creationId xmlns:p14="http://schemas.microsoft.com/office/powerpoint/2010/main" val="242544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  <a:r>
              <a:rPr lang="en-US" sz="9600" dirty="0">
                <a:latin typeface="Comic Sans MS" panose="030F0902030302020204" pitchFamily="66" charset="0"/>
              </a:rPr>
              <a:t>·2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" action="ppaction://noaction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3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</a:t>
            </a:r>
            <a:r>
              <a:rPr lang="en-US" sz="9600" dirty="0">
                <a:latin typeface="Comic Sans MS" panose="030F0902030302020204" pitchFamily="66" charset="0"/>
              </a:rPr>
              <a:t>·5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9C1BE73-A06D-483F-94BB-B3931C644AD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297" y="331201"/>
            <a:ext cx="3271405" cy="137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1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·8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·7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3·9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3C13A9E-F531-4221-BDCB-0EB85E7471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297" y="331201"/>
            <a:ext cx="3271405" cy="1377434"/>
          </a:xfrm>
          <a:prstGeom prst="rect">
            <a:avLst/>
          </a:prstGeom>
        </p:spPr>
      </p:pic>
      <p:cxnSp>
        <p:nvCxnSpPr>
          <p:cNvPr id="12" name="Gerade Verbindung 17">
            <a:extLst>
              <a:ext uri="{FF2B5EF4-FFF2-40B4-BE49-F238E27FC236}">
                <a16:creationId xmlns:a16="http://schemas.microsoft.com/office/drawing/2014/main" id="{53F8BF9F-32F5-4393-879C-E7C7C5DC46BF}"/>
              </a:ext>
            </a:extLst>
          </p:cNvPr>
          <p:cNvCxnSpPr>
            <a:cxnSpLocks/>
          </p:cNvCxnSpPr>
          <p:nvPr/>
        </p:nvCxnSpPr>
        <p:spPr>
          <a:xfrm>
            <a:off x="6424547" y="3483458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12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·8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·7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3·9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3C13A9E-F531-4221-BDCB-0EB85E7471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297" y="331201"/>
            <a:ext cx="3271405" cy="1377434"/>
          </a:xfrm>
          <a:prstGeom prst="rect">
            <a:avLst/>
          </a:prstGeom>
        </p:spPr>
      </p:pic>
      <p:cxnSp>
        <p:nvCxnSpPr>
          <p:cNvPr id="8" name="Gerade Verbindung 17">
            <a:extLst>
              <a:ext uri="{FF2B5EF4-FFF2-40B4-BE49-F238E27FC236}">
                <a16:creationId xmlns:a16="http://schemas.microsoft.com/office/drawing/2014/main" id="{979B3DD1-112C-4AEA-9E1B-20DD52237D3A}"/>
              </a:ext>
            </a:extLst>
          </p:cNvPr>
          <p:cNvCxnSpPr>
            <a:cxnSpLocks/>
          </p:cNvCxnSpPr>
          <p:nvPr/>
        </p:nvCxnSpPr>
        <p:spPr>
          <a:xfrm>
            <a:off x="6386972" y="3483458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31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·8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·7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3·9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3C13A9E-F531-4221-BDCB-0EB85E7471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297" y="331201"/>
            <a:ext cx="3271405" cy="1377434"/>
          </a:xfrm>
          <a:prstGeom prst="rect">
            <a:avLst/>
          </a:prstGeom>
        </p:spPr>
      </p:pic>
      <p:cxnSp>
        <p:nvCxnSpPr>
          <p:cNvPr id="8" name="Gerade Verbindung 17">
            <a:extLst>
              <a:ext uri="{FF2B5EF4-FFF2-40B4-BE49-F238E27FC236}">
                <a16:creationId xmlns:a16="http://schemas.microsoft.com/office/drawing/2014/main" id="{0FAD4403-F754-46FB-B23C-5D1FC9D2E285}"/>
              </a:ext>
            </a:extLst>
          </p:cNvPr>
          <p:cNvCxnSpPr>
            <a:cxnSpLocks/>
          </p:cNvCxnSpPr>
          <p:nvPr/>
        </p:nvCxnSpPr>
        <p:spPr>
          <a:xfrm>
            <a:off x="6396497" y="3456811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39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·8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·7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3·9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3C13A9E-F531-4221-BDCB-0EB85E7471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297" y="331201"/>
            <a:ext cx="3271405" cy="1377434"/>
          </a:xfrm>
          <a:prstGeom prst="rect">
            <a:avLst/>
          </a:prstGeom>
        </p:spPr>
      </p:pic>
      <p:cxnSp>
        <p:nvCxnSpPr>
          <p:cNvPr id="8" name="Gerade Verbindung 17">
            <a:extLst>
              <a:ext uri="{FF2B5EF4-FFF2-40B4-BE49-F238E27FC236}">
                <a16:creationId xmlns:a16="http://schemas.microsoft.com/office/drawing/2014/main" id="{63B0EFB4-DDE9-4966-91C4-434B924E43D2}"/>
              </a:ext>
            </a:extLst>
          </p:cNvPr>
          <p:cNvCxnSpPr>
            <a:cxnSpLocks/>
          </p:cNvCxnSpPr>
          <p:nvPr/>
        </p:nvCxnSpPr>
        <p:spPr>
          <a:xfrm>
            <a:off x="6390887" y="3483458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2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·8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·7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3·9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3C13A9E-F531-4221-BDCB-0EB85E7471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297" y="331201"/>
            <a:ext cx="3271405" cy="1377434"/>
          </a:xfrm>
          <a:prstGeom prst="rect">
            <a:avLst/>
          </a:prstGeom>
        </p:spPr>
      </p:pic>
      <p:cxnSp>
        <p:nvCxnSpPr>
          <p:cNvPr id="8" name="Gerade Verbindung 17">
            <a:extLst>
              <a:ext uri="{FF2B5EF4-FFF2-40B4-BE49-F238E27FC236}">
                <a16:creationId xmlns:a16="http://schemas.microsoft.com/office/drawing/2014/main" id="{148521C5-0B4A-46B2-967D-F214D3CB462C}"/>
              </a:ext>
            </a:extLst>
          </p:cNvPr>
          <p:cNvCxnSpPr>
            <a:cxnSpLocks/>
          </p:cNvCxnSpPr>
          <p:nvPr/>
        </p:nvCxnSpPr>
        <p:spPr>
          <a:xfrm>
            <a:off x="6376396" y="3483458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38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1037739" y="2674615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·8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825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</a:t>
            </a:r>
            <a:r>
              <a:rPr lang="en-US" sz="9600" dirty="0">
                <a:latin typeface="Comic Sans MS" panose="030F0902030302020204" pitchFamily="66" charset="0"/>
              </a:rPr>
              <a:t>·7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634261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902030302020204" pitchFamily="66" charset="0"/>
              </a:rPr>
              <a:t>3·9</a:t>
            </a:r>
            <a:endParaRPr lang="de-DE" sz="96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09" y="332225"/>
            <a:ext cx="3039183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Malaufgabe passt?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3C13A9E-F531-4221-BDCB-0EB85E7471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297" y="331201"/>
            <a:ext cx="3271405" cy="1377434"/>
          </a:xfrm>
          <a:prstGeom prst="rect">
            <a:avLst/>
          </a:prstGeom>
        </p:spPr>
      </p:pic>
      <p:cxnSp>
        <p:nvCxnSpPr>
          <p:cNvPr id="8" name="Gerade Verbindung 17">
            <a:extLst>
              <a:ext uri="{FF2B5EF4-FFF2-40B4-BE49-F238E27FC236}">
                <a16:creationId xmlns:a16="http://schemas.microsoft.com/office/drawing/2014/main" id="{76B04175-1DB3-49B2-9D0C-F7FAD5BD6322}"/>
              </a:ext>
            </a:extLst>
          </p:cNvPr>
          <p:cNvCxnSpPr>
            <a:cxnSpLocks/>
          </p:cNvCxnSpPr>
          <p:nvPr/>
        </p:nvCxnSpPr>
        <p:spPr>
          <a:xfrm>
            <a:off x="6441259" y="3488830"/>
            <a:ext cx="477388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FE16DBED-11BC-214D-AD4E-CDE5BF1EA6C8}"/>
              </a:ext>
            </a:extLst>
          </p:cNvPr>
          <p:cNvSpPr txBox="1"/>
          <p:nvPr/>
        </p:nvSpPr>
        <p:spPr>
          <a:xfrm>
            <a:off x="4585932" y="5045351"/>
            <a:ext cx="3039183" cy="1489949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Ich sehe 3 Reihen mit 7 Bechern. Also 3 Siebener.</a:t>
            </a:r>
          </a:p>
        </p:txBody>
      </p:sp>
    </p:spTree>
    <p:extLst>
      <p:ext uri="{BB962C8B-B14F-4D97-AF65-F5344CB8AC3E}">
        <p14:creationId xmlns:p14="http://schemas.microsoft.com/office/powerpoint/2010/main" val="276040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1785</Words>
  <Application>Microsoft Macintosh PowerPoint</Application>
  <PresentationFormat>Breitbild</PresentationFormat>
  <Paragraphs>693</Paragraphs>
  <Slides>163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163</vt:i4>
      </vt:variant>
    </vt:vector>
  </HeadingPairs>
  <TitlesOfParts>
    <vt:vector size="168" baseType="lpstr">
      <vt:lpstr>Arial</vt:lpstr>
      <vt:lpstr>Calibri</vt:lpstr>
      <vt:lpstr>Calibri Light</vt:lpstr>
      <vt:lpstr>Comic Sans MS</vt:lpstr>
      <vt:lpstr>Office</vt:lpstr>
      <vt:lpstr>Malaufgaben erkennen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Zehnerzahlen  am Rechenrahmen</dc:title>
  <dc:creator>Microsoft Office User</dc:creator>
  <cp:lastModifiedBy>Microsoft Office User</cp:lastModifiedBy>
  <cp:revision>74</cp:revision>
  <dcterms:created xsi:type="dcterms:W3CDTF">2020-08-09T15:31:26Z</dcterms:created>
  <dcterms:modified xsi:type="dcterms:W3CDTF">2021-03-02T12:24:42Z</dcterms:modified>
</cp:coreProperties>
</file>