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D87"/>
    <a:srgbClr val="4F71BE"/>
    <a:srgbClr val="CC0000"/>
    <a:srgbClr val="EA3323"/>
    <a:srgbClr val="6181A7"/>
    <a:srgbClr val="D8E5E8"/>
    <a:srgbClr val="A6A6A6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90" y="1237201"/>
            <a:ext cx="9088041" cy="2631887"/>
          </a:xfrm>
        </p:spPr>
        <p:txBody>
          <a:bodyPr anchor="b"/>
          <a:lstStyle>
            <a:lvl1pPr algn="ctr">
              <a:defRPr sz="70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3"/>
            <a:ext cx="8018860" cy="1825171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536" indent="0" algn="ctr">
              <a:buNone/>
              <a:defRPr sz="2338"/>
            </a:lvl2pPr>
            <a:lvl3pPr marL="1069071" indent="0" algn="ctr">
              <a:buNone/>
              <a:defRPr sz="2104"/>
            </a:lvl3pPr>
            <a:lvl4pPr marL="1603606" indent="0" algn="ctr">
              <a:buNone/>
              <a:defRPr sz="1871"/>
            </a:lvl4pPr>
            <a:lvl5pPr marL="2138143" indent="0" algn="ctr">
              <a:buNone/>
              <a:defRPr sz="1871"/>
            </a:lvl5pPr>
            <a:lvl6pPr marL="2672677" indent="0" algn="ctr">
              <a:buNone/>
              <a:defRPr sz="1871"/>
            </a:lvl6pPr>
            <a:lvl7pPr marL="3207213" indent="0" algn="ctr">
              <a:buNone/>
              <a:defRPr sz="1871"/>
            </a:lvl7pPr>
            <a:lvl8pPr marL="3741750" indent="0" algn="ctr">
              <a:buNone/>
              <a:defRPr sz="1871"/>
            </a:lvl8pPr>
            <a:lvl9pPr marL="4276285" indent="0" algn="ctr">
              <a:buNone/>
              <a:defRPr sz="187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2" y="402487"/>
            <a:ext cx="2305423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6" y="402487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7" y="1884672"/>
            <a:ext cx="9221689" cy="3144614"/>
          </a:xfrm>
        </p:spPr>
        <p:txBody>
          <a:bodyPr anchor="b"/>
          <a:lstStyle>
            <a:lvl1pPr>
              <a:defRPr sz="70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7" y="5059035"/>
            <a:ext cx="9221689" cy="1653678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536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2pPr>
            <a:lvl3pPr marL="1069071" indent="0">
              <a:buNone/>
              <a:defRPr sz="2104">
                <a:solidFill>
                  <a:schemeClr val="tx1">
                    <a:tint val="75000"/>
                  </a:schemeClr>
                </a:solidFill>
              </a:defRPr>
            </a:lvl3pPr>
            <a:lvl4pPr marL="160360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14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2677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21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175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285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4" y="2012415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2" y="2012415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8" y="1853174"/>
            <a:ext cx="4523137" cy="90821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6" indent="0">
              <a:buNone/>
              <a:defRPr sz="2338" b="1"/>
            </a:lvl2pPr>
            <a:lvl3pPr marL="1069071" indent="0">
              <a:buNone/>
              <a:defRPr sz="2104" b="1"/>
            </a:lvl3pPr>
            <a:lvl4pPr marL="1603606" indent="0">
              <a:buNone/>
              <a:defRPr sz="1871" b="1"/>
            </a:lvl4pPr>
            <a:lvl5pPr marL="2138143" indent="0">
              <a:buNone/>
              <a:defRPr sz="1871" b="1"/>
            </a:lvl5pPr>
            <a:lvl6pPr marL="2672677" indent="0">
              <a:buNone/>
              <a:defRPr sz="1871" b="1"/>
            </a:lvl6pPr>
            <a:lvl7pPr marL="3207213" indent="0">
              <a:buNone/>
              <a:defRPr sz="1871" b="1"/>
            </a:lvl7pPr>
            <a:lvl8pPr marL="3741750" indent="0">
              <a:buNone/>
              <a:defRPr sz="1871" b="1"/>
            </a:lvl8pPr>
            <a:lvl9pPr marL="4276285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8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3" y="1853174"/>
            <a:ext cx="4545414" cy="90821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6" indent="0">
              <a:buNone/>
              <a:defRPr sz="2338" b="1"/>
            </a:lvl2pPr>
            <a:lvl3pPr marL="1069071" indent="0">
              <a:buNone/>
              <a:defRPr sz="2104" b="1"/>
            </a:lvl3pPr>
            <a:lvl4pPr marL="1603606" indent="0">
              <a:buNone/>
              <a:defRPr sz="1871" b="1"/>
            </a:lvl4pPr>
            <a:lvl5pPr marL="2138143" indent="0">
              <a:buNone/>
              <a:defRPr sz="1871" b="1"/>
            </a:lvl5pPr>
            <a:lvl6pPr marL="2672677" indent="0">
              <a:buNone/>
              <a:defRPr sz="1871" b="1"/>
            </a:lvl6pPr>
            <a:lvl7pPr marL="3207213" indent="0">
              <a:buNone/>
              <a:defRPr sz="1871" b="1"/>
            </a:lvl7pPr>
            <a:lvl8pPr marL="3741750" indent="0">
              <a:buNone/>
              <a:defRPr sz="1871" b="1"/>
            </a:lvl8pPr>
            <a:lvl9pPr marL="4276285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3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03979"/>
            <a:ext cx="3448388" cy="1763924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5" y="1088458"/>
            <a:ext cx="5412729" cy="5372269"/>
          </a:xfrm>
        </p:spPr>
        <p:txBody>
          <a:bodyPr/>
          <a:lstStyle>
            <a:lvl1pPr>
              <a:defRPr sz="3740"/>
            </a:lvl1pPr>
            <a:lvl2pPr>
              <a:defRPr sz="3274"/>
            </a:lvl2pPr>
            <a:lvl3pPr>
              <a:defRPr sz="2806"/>
            </a:lvl3pPr>
            <a:lvl4pPr>
              <a:defRPr sz="2338"/>
            </a:lvl4pPr>
            <a:lvl5pPr>
              <a:defRPr sz="2338"/>
            </a:lvl5pPr>
            <a:lvl6pPr>
              <a:defRPr sz="2338"/>
            </a:lvl6pPr>
            <a:lvl7pPr>
              <a:defRPr sz="2338"/>
            </a:lvl7pPr>
            <a:lvl8pPr>
              <a:defRPr sz="2338"/>
            </a:lvl8pPr>
            <a:lvl9pPr>
              <a:defRPr sz="233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6" y="2267903"/>
            <a:ext cx="3448388" cy="4201570"/>
          </a:xfrm>
        </p:spPr>
        <p:txBody>
          <a:bodyPr/>
          <a:lstStyle>
            <a:lvl1pPr marL="0" indent="0">
              <a:buNone/>
              <a:defRPr sz="1871"/>
            </a:lvl1pPr>
            <a:lvl2pPr marL="534536" indent="0">
              <a:buNone/>
              <a:defRPr sz="1636"/>
            </a:lvl2pPr>
            <a:lvl3pPr marL="1069071" indent="0">
              <a:buNone/>
              <a:defRPr sz="1403"/>
            </a:lvl3pPr>
            <a:lvl4pPr marL="1603606" indent="0">
              <a:buNone/>
              <a:defRPr sz="1169"/>
            </a:lvl4pPr>
            <a:lvl5pPr marL="2138143" indent="0">
              <a:buNone/>
              <a:defRPr sz="1169"/>
            </a:lvl5pPr>
            <a:lvl6pPr marL="2672677" indent="0">
              <a:buNone/>
              <a:defRPr sz="1169"/>
            </a:lvl6pPr>
            <a:lvl7pPr marL="3207213" indent="0">
              <a:buNone/>
              <a:defRPr sz="1169"/>
            </a:lvl7pPr>
            <a:lvl8pPr marL="3741750" indent="0">
              <a:buNone/>
              <a:defRPr sz="1169"/>
            </a:lvl8pPr>
            <a:lvl9pPr marL="4276285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03979"/>
            <a:ext cx="3448388" cy="1763924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5" y="1088458"/>
            <a:ext cx="5412729" cy="5372269"/>
          </a:xfrm>
        </p:spPr>
        <p:txBody>
          <a:bodyPr anchor="t"/>
          <a:lstStyle>
            <a:lvl1pPr marL="0" indent="0">
              <a:buNone/>
              <a:defRPr sz="3740"/>
            </a:lvl1pPr>
            <a:lvl2pPr marL="534536" indent="0">
              <a:buNone/>
              <a:defRPr sz="3274"/>
            </a:lvl2pPr>
            <a:lvl3pPr marL="1069071" indent="0">
              <a:buNone/>
              <a:defRPr sz="2806"/>
            </a:lvl3pPr>
            <a:lvl4pPr marL="1603606" indent="0">
              <a:buNone/>
              <a:defRPr sz="2338"/>
            </a:lvl4pPr>
            <a:lvl5pPr marL="2138143" indent="0">
              <a:buNone/>
              <a:defRPr sz="2338"/>
            </a:lvl5pPr>
            <a:lvl6pPr marL="2672677" indent="0">
              <a:buNone/>
              <a:defRPr sz="2338"/>
            </a:lvl6pPr>
            <a:lvl7pPr marL="3207213" indent="0">
              <a:buNone/>
              <a:defRPr sz="2338"/>
            </a:lvl7pPr>
            <a:lvl8pPr marL="3741750" indent="0">
              <a:buNone/>
              <a:defRPr sz="2338"/>
            </a:lvl8pPr>
            <a:lvl9pPr marL="4276285" indent="0">
              <a:buNone/>
              <a:defRPr sz="233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6" y="2267903"/>
            <a:ext cx="3448388" cy="4201570"/>
          </a:xfrm>
        </p:spPr>
        <p:txBody>
          <a:bodyPr/>
          <a:lstStyle>
            <a:lvl1pPr marL="0" indent="0">
              <a:buNone/>
              <a:defRPr sz="1871"/>
            </a:lvl1pPr>
            <a:lvl2pPr marL="534536" indent="0">
              <a:buNone/>
              <a:defRPr sz="1636"/>
            </a:lvl2pPr>
            <a:lvl3pPr marL="1069071" indent="0">
              <a:buNone/>
              <a:defRPr sz="1403"/>
            </a:lvl3pPr>
            <a:lvl4pPr marL="1603606" indent="0">
              <a:buNone/>
              <a:defRPr sz="1169"/>
            </a:lvl4pPr>
            <a:lvl5pPr marL="2138143" indent="0">
              <a:buNone/>
              <a:defRPr sz="1169"/>
            </a:lvl5pPr>
            <a:lvl6pPr marL="2672677" indent="0">
              <a:buNone/>
              <a:defRPr sz="1169"/>
            </a:lvl6pPr>
            <a:lvl7pPr marL="3207213" indent="0">
              <a:buNone/>
              <a:defRPr sz="1169"/>
            </a:lvl7pPr>
            <a:lvl8pPr marL="3741750" indent="0">
              <a:buNone/>
              <a:defRPr sz="1169"/>
            </a:lvl8pPr>
            <a:lvl9pPr marL="4276285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5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5" y="7006705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02.05.25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5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5" y="7006705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071" rtl="0" eaLnBrk="1" latinLnBrk="0" hangingPunct="1">
        <a:lnSpc>
          <a:spcPct val="90000"/>
        </a:lnSpc>
        <a:spcBef>
          <a:spcPct val="0"/>
        </a:spcBef>
        <a:buNone/>
        <a:defRPr sz="51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269" indent="-267269" algn="l" defTabSz="106907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80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339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87087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405410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939946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474481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4009017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54355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1pPr>
      <a:lvl2pPr marL="534536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2pPr>
      <a:lvl3pPr marL="1069071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3pPr>
      <a:lvl4pPr marL="1603606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138143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672677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207213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3741750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276285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F431B-5312-2049-1E5B-8AE9205F6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BCD71642-060E-6021-9DC6-01C13E9161FA}"/>
              </a:ext>
            </a:extLst>
          </p:cNvPr>
          <p:cNvSpPr/>
          <p:nvPr/>
        </p:nvSpPr>
        <p:spPr>
          <a:xfrm>
            <a:off x="2626891" y="2745708"/>
            <a:ext cx="5438028" cy="382634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BBFE986-FD95-076B-40C4-4D1CA571C234}"/>
              </a:ext>
            </a:extLst>
          </p:cNvPr>
          <p:cNvSpPr/>
          <p:nvPr/>
        </p:nvSpPr>
        <p:spPr>
          <a:xfrm>
            <a:off x="-1" y="-3141"/>
            <a:ext cx="10691813" cy="881468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59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4BB3147-677F-474C-907D-6367CE9EAF13}"/>
              </a:ext>
            </a:extLst>
          </p:cNvPr>
          <p:cNvSpPr txBox="1"/>
          <p:nvPr/>
        </p:nvSpPr>
        <p:spPr>
          <a:xfrm>
            <a:off x="4288086" y="121340"/>
            <a:ext cx="2115641" cy="6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Multiplikation</a:t>
            </a:r>
          </a:p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- Zahlenstrahl -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F273A4C-F356-490F-651D-67994DD6C042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4" y="121340"/>
            <a:ext cx="617806" cy="65238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D59405E2-8D71-7664-9761-9758FDF762E3}"/>
              </a:ext>
            </a:extLst>
          </p:cNvPr>
          <p:cNvSpPr txBox="1"/>
          <p:nvPr/>
        </p:nvSpPr>
        <p:spPr>
          <a:xfrm>
            <a:off x="4961422" y="1262414"/>
            <a:ext cx="768969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5" b="1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· 5</a:t>
            </a:r>
            <a:endParaRPr lang="de-DE" sz="2105" b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CA4A5BB-263F-A83C-19E4-1BD2E247C6E2}"/>
              </a:ext>
            </a:extLst>
          </p:cNvPr>
          <p:cNvSpPr txBox="1"/>
          <p:nvPr/>
        </p:nvSpPr>
        <p:spPr>
          <a:xfrm>
            <a:off x="5844468" y="2889894"/>
            <a:ext cx="1832075" cy="752334"/>
          </a:xfrm>
          <a:prstGeom prst="wedgeRoundRectCallout">
            <a:avLst>
              <a:gd name="adj1" fmla="val 5262"/>
              <a:gd name="adj2" fmla="val 66272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latin typeface="Comic Sans MS" panose="030F0902030302020204" pitchFamily="66" charset="0"/>
              </a:rPr>
              <a:t>Ich mache </a:t>
            </a:r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4</a:t>
            </a:r>
            <a:r>
              <a:rPr lang="de-DE" sz="1273" dirty="0">
                <a:latin typeface="Comic Sans MS" panose="030F0902030302020204" pitchFamily="66" charset="0"/>
              </a:rPr>
              <a:t> </a:t>
            </a:r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Fünfer-Sprünge </a:t>
            </a:r>
            <a:r>
              <a:rPr lang="de-DE" sz="1273" dirty="0">
                <a:latin typeface="Comic Sans MS" panose="030F0902030302020204" pitchFamily="66" charset="0"/>
              </a:rPr>
              <a:t>und lande bei der 20.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62805EB-C76C-D66C-9648-AB37CC7D202F}"/>
              </a:ext>
            </a:extLst>
          </p:cNvPr>
          <p:cNvSpPr txBox="1"/>
          <p:nvPr/>
        </p:nvSpPr>
        <p:spPr>
          <a:xfrm>
            <a:off x="377808" y="5034936"/>
            <a:ext cx="1661562" cy="31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33" dirty="0">
                <a:latin typeface="Comic Sans MS" panose="030F0902030302020204" pitchFamily="66" charset="0"/>
              </a:rPr>
              <a:t>der Zahlenstrahl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1FCF400-AF11-0954-F0EA-FBD4285D058F}"/>
              </a:ext>
            </a:extLst>
          </p:cNvPr>
          <p:cNvSpPr txBox="1"/>
          <p:nvPr/>
        </p:nvSpPr>
        <p:spPr>
          <a:xfrm>
            <a:off x="6266363" y="5821118"/>
            <a:ext cx="1550978" cy="535608"/>
          </a:xfrm>
          <a:prstGeom prst="wedgeRoundRectCallout">
            <a:avLst>
              <a:gd name="adj1" fmla="val -44959"/>
              <a:gd name="adj2" fmla="val -7235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latin typeface="Comic Sans MS" panose="030F0902030302020204" pitchFamily="66" charset="0"/>
              </a:rPr>
              <a:t>Das Ergebnis von 4 mal 5 ist 20. </a:t>
            </a: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6CEE464-9288-032C-0CE4-AB660E15A613}"/>
              </a:ext>
            </a:extLst>
          </p:cNvPr>
          <p:cNvGrpSpPr/>
          <p:nvPr/>
        </p:nvGrpSpPr>
        <p:grpSpPr>
          <a:xfrm>
            <a:off x="2791150" y="4080780"/>
            <a:ext cx="5426702" cy="1760546"/>
            <a:chOff x="5262806" y="2823807"/>
            <a:chExt cx="5185014" cy="1530426"/>
          </a:xfrm>
        </p:grpSpPr>
        <p:sp>
          <p:nvSpPr>
            <p:cNvPr id="20" name="Freihandform 19">
              <a:extLst>
                <a:ext uri="{FF2B5EF4-FFF2-40B4-BE49-F238E27FC236}">
                  <a16:creationId xmlns:a16="http://schemas.microsoft.com/office/drawing/2014/main" id="{80250348-7D18-90F1-E795-DDC1106CFC03}"/>
                </a:ext>
              </a:extLst>
            </p:cNvPr>
            <p:cNvSpPr/>
            <p:nvPr/>
          </p:nvSpPr>
          <p:spPr>
            <a:xfrm>
              <a:off x="5418031" y="3231191"/>
              <a:ext cx="790789" cy="365074"/>
            </a:xfrm>
            <a:custGeom>
              <a:avLst/>
              <a:gdLst>
                <a:gd name="connsiteX0" fmla="*/ 0 w 403122"/>
                <a:gd name="connsiteY0" fmla="*/ 580211 h 619540"/>
                <a:gd name="connsiteX1" fmla="*/ 206477 w 403122"/>
                <a:gd name="connsiteY1" fmla="*/ 107 h 619540"/>
                <a:gd name="connsiteX2" fmla="*/ 403122 w 403122"/>
                <a:gd name="connsiteY2" fmla="*/ 619540 h 61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122" h="619540">
                  <a:moveTo>
                    <a:pt x="0" y="580211"/>
                  </a:moveTo>
                  <a:cubicBezTo>
                    <a:pt x="69645" y="286881"/>
                    <a:pt x="139290" y="-6448"/>
                    <a:pt x="206477" y="107"/>
                  </a:cubicBezTo>
                  <a:cubicBezTo>
                    <a:pt x="273664" y="6662"/>
                    <a:pt x="338393" y="313101"/>
                    <a:pt x="403122" y="619540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546" dirty="0">
                <a:latin typeface="Comic Sans MS" panose="030F0902030302020204" pitchFamily="66" charset="0"/>
              </a:endParaRPr>
            </a:p>
          </p:txBody>
        </p:sp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7BFF6758-225D-2EA8-BAA0-017129A995F3}"/>
                </a:ext>
              </a:extLst>
            </p:cNvPr>
            <p:cNvGrpSpPr/>
            <p:nvPr/>
          </p:nvGrpSpPr>
          <p:grpSpPr>
            <a:xfrm>
              <a:off x="5262806" y="3627201"/>
              <a:ext cx="5185014" cy="727032"/>
              <a:chOff x="-85380" y="9408351"/>
              <a:chExt cx="9440032" cy="1150308"/>
            </a:xfrm>
          </p:grpSpPr>
          <p:cxnSp>
            <p:nvCxnSpPr>
              <p:cNvPr id="31" name="Gerade Verbindung 30">
                <a:extLst>
                  <a:ext uri="{FF2B5EF4-FFF2-40B4-BE49-F238E27FC236}">
                    <a16:creationId xmlns:a16="http://schemas.microsoft.com/office/drawing/2014/main" id="{9A1682EF-1013-BAFA-B669-1665357172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228" y="9664700"/>
                <a:ext cx="5770162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Gerade Verbindung 31">
                <a:extLst>
                  <a:ext uri="{FF2B5EF4-FFF2-40B4-BE49-F238E27FC236}">
                    <a16:creationId xmlns:a16="http://schemas.microsoft.com/office/drawing/2014/main" id="{F91D8CE3-28DD-8846-8AF0-45919E9AA2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7228" y="9408352"/>
                <a:ext cx="0" cy="48002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Gerade Verbindung 32">
                <a:extLst>
                  <a:ext uri="{FF2B5EF4-FFF2-40B4-BE49-F238E27FC236}">
                    <a16:creationId xmlns:a16="http://schemas.microsoft.com/office/drawing/2014/main" id="{60E9D453-EF61-6574-40C1-581626B953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078581" y="9408352"/>
                <a:ext cx="3729" cy="48002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33">
                <a:extLst>
                  <a:ext uri="{FF2B5EF4-FFF2-40B4-BE49-F238E27FC236}">
                    <a16:creationId xmlns:a16="http://schemas.microsoft.com/office/drawing/2014/main" id="{9B5F6690-B3D6-E33B-6C2E-2D61A9A012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36973" y="9524714"/>
                <a:ext cx="0" cy="2696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Gerade Verbindung 34">
                <a:extLst>
                  <a:ext uri="{FF2B5EF4-FFF2-40B4-BE49-F238E27FC236}">
                    <a16:creationId xmlns:a16="http://schemas.microsoft.com/office/drawing/2014/main" id="{22FAAC86-12E3-B748-834F-C28D946A9C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2224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35">
                <a:extLst>
                  <a:ext uri="{FF2B5EF4-FFF2-40B4-BE49-F238E27FC236}">
                    <a16:creationId xmlns:a16="http://schemas.microsoft.com/office/drawing/2014/main" id="{732C98BE-7E9A-E526-2464-88C639EADA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8288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>
                <a:extLst>
                  <a:ext uri="{FF2B5EF4-FFF2-40B4-BE49-F238E27FC236}">
                    <a16:creationId xmlns:a16="http://schemas.microsoft.com/office/drawing/2014/main" id="{99936964-E7DA-1D82-68F8-2449669E18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6817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37">
                <a:extLst>
                  <a:ext uri="{FF2B5EF4-FFF2-40B4-BE49-F238E27FC236}">
                    <a16:creationId xmlns:a16="http://schemas.microsoft.com/office/drawing/2014/main" id="{E38E3FEC-DE07-B92C-58D6-98A76211FA7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42881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Gerade Verbindung 38">
                <a:extLst>
                  <a:ext uri="{FF2B5EF4-FFF2-40B4-BE49-F238E27FC236}">
                    <a16:creationId xmlns:a16="http://schemas.microsoft.com/office/drawing/2014/main" id="{7A904D68-1498-8944-1A7E-D0135D84E0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959934" y="9408351"/>
                <a:ext cx="3729" cy="48002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39">
                <a:extLst>
                  <a:ext uri="{FF2B5EF4-FFF2-40B4-BE49-F238E27FC236}">
                    <a16:creationId xmlns:a16="http://schemas.microsoft.com/office/drawing/2014/main" id="{799A6CB0-6793-38F5-8C09-C2D1A03CCC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42703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Gerade Verbindung 40">
                <a:extLst>
                  <a:ext uri="{FF2B5EF4-FFF2-40B4-BE49-F238E27FC236}">
                    <a16:creationId xmlns:a16="http://schemas.microsoft.com/office/drawing/2014/main" id="{77AB58C2-3418-0B45-869F-86966E6F93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28767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Gerade Verbindung 41">
                <a:extLst>
                  <a:ext uri="{FF2B5EF4-FFF2-40B4-BE49-F238E27FC236}">
                    <a16:creationId xmlns:a16="http://schemas.microsoft.com/office/drawing/2014/main" id="{0BBF418B-38AD-C13A-9E30-29B54891C2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17297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42">
                <a:extLst>
                  <a:ext uri="{FF2B5EF4-FFF2-40B4-BE49-F238E27FC236}">
                    <a16:creationId xmlns:a16="http://schemas.microsoft.com/office/drawing/2014/main" id="{CAA584AB-BFEB-57A3-520B-D1159070D3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3361" y="9570354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Gerade Verbindung 43">
                <a:extLst>
                  <a:ext uri="{FF2B5EF4-FFF2-40B4-BE49-F238E27FC236}">
                    <a16:creationId xmlns:a16="http://schemas.microsoft.com/office/drawing/2014/main" id="{308B78E8-64E0-A540-48C5-39D7494C8A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05195" y="9513548"/>
                <a:ext cx="0" cy="2696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>
                <a:extLst>
                  <a:ext uri="{FF2B5EF4-FFF2-40B4-BE49-F238E27FC236}">
                    <a16:creationId xmlns:a16="http://schemas.microsoft.com/office/drawing/2014/main" id="{64B1A45C-1BCA-9401-8670-4833A8F261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50445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Gerade Verbindung 46">
                <a:extLst>
                  <a:ext uri="{FF2B5EF4-FFF2-40B4-BE49-F238E27FC236}">
                    <a16:creationId xmlns:a16="http://schemas.microsoft.com/office/drawing/2014/main" id="{F9A03713-9F4B-AE60-BE2D-A056C43D62C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36509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47">
                <a:extLst>
                  <a:ext uri="{FF2B5EF4-FFF2-40B4-BE49-F238E27FC236}">
                    <a16:creationId xmlns:a16="http://schemas.microsoft.com/office/drawing/2014/main" id="{B292C785-3938-CE27-0026-03B0F37435E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25040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Gerade Verbindung 48">
                <a:extLst>
                  <a:ext uri="{FF2B5EF4-FFF2-40B4-BE49-F238E27FC236}">
                    <a16:creationId xmlns:a16="http://schemas.microsoft.com/office/drawing/2014/main" id="{B352575D-A1AF-16B4-2D25-E59D25217F6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11104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Gerade Verbindung 49">
                <a:extLst>
                  <a:ext uri="{FF2B5EF4-FFF2-40B4-BE49-F238E27FC236}">
                    <a16:creationId xmlns:a16="http://schemas.microsoft.com/office/drawing/2014/main" id="{20651220-816B-87F7-9B2D-06AA56B8E7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10925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Gerade Verbindung 50">
                <a:extLst>
                  <a:ext uri="{FF2B5EF4-FFF2-40B4-BE49-F238E27FC236}">
                    <a16:creationId xmlns:a16="http://schemas.microsoft.com/office/drawing/2014/main" id="{782F4765-38EC-167D-DA12-F303AACE23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96989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Gerade Verbindung 51">
                <a:extLst>
                  <a:ext uri="{FF2B5EF4-FFF2-40B4-BE49-F238E27FC236}">
                    <a16:creationId xmlns:a16="http://schemas.microsoft.com/office/drawing/2014/main" id="{D4D8543C-97D2-2436-F72D-0CC6786894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85519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Gerade Verbindung 52">
                <a:extLst>
                  <a:ext uri="{FF2B5EF4-FFF2-40B4-BE49-F238E27FC236}">
                    <a16:creationId xmlns:a16="http://schemas.microsoft.com/office/drawing/2014/main" id="{AF373DA4-88D2-9357-0817-10B96BCE3B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71583" y="9559187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Gerade Verbindung 53">
                <a:extLst>
                  <a:ext uri="{FF2B5EF4-FFF2-40B4-BE49-F238E27FC236}">
                    <a16:creationId xmlns:a16="http://schemas.microsoft.com/office/drawing/2014/main" id="{2DE64B55-9EFA-A635-1960-8AD04483CF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59934" y="9671577"/>
                <a:ext cx="290194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54">
                <a:extLst>
                  <a:ext uri="{FF2B5EF4-FFF2-40B4-BE49-F238E27FC236}">
                    <a16:creationId xmlns:a16="http://schemas.microsoft.com/office/drawing/2014/main" id="{7B19912D-6548-4FA9-93F8-F25A4224AC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54417" y="9415227"/>
                <a:ext cx="3729" cy="48002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Gerade Verbindung 55">
                <a:extLst>
                  <a:ext uri="{FF2B5EF4-FFF2-40B4-BE49-F238E27FC236}">
                    <a16:creationId xmlns:a16="http://schemas.microsoft.com/office/drawing/2014/main" id="{697E689F-BEED-9614-A3C1-966AB9CD3A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99678" y="9520424"/>
                <a:ext cx="0" cy="2696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Gerade Verbindung 56">
                <a:extLst>
                  <a:ext uri="{FF2B5EF4-FFF2-40B4-BE49-F238E27FC236}">
                    <a16:creationId xmlns:a16="http://schemas.microsoft.com/office/drawing/2014/main" id="{B33274A2-D842-3BB9-E8DD-B80C8D07D5B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44929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Gerade Verbindung 57">
                <a:extLst>
                  <a:ext uri="{FF2B5EF4-FFF2-40B4-BE49-F238E27FC236}">
                    <a16:creationId xmlns:a16="http://schemas.microsoft.com/office/drawing/2014/main" id="{E0FC22AD-248E-BFD2-801F-F628BAB749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30993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Gerade Verbindung 58">
                <a:extLst>
                  <a:ext uri="{FF2B5EF4-FFF2-40B4-BE49-F238E27FC236}">
                    <a16:creationId xmlns:a16="http://schemas.microsoft.com/office/drawing/2014/main" id="{BDF4237B-643E-2B31-2E32-1EA174D76C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19523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Gerade Verbindung 59">
                <a:extLst>
                  <a:ext uri="{FF2B5EF4-FFF2-40B4-BE49-F238E27FC236}">
                    <a16:creationId xmlns:a16="http://schemas.microsoft.com/office/drawing/2014/main" id="{E85D55E3-B918-20F1-EFA9-AE5D479AC4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05587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Gerade Verbindung 60">
                <a:extLst>
                  <a:ext uri="{FF2B5EF4-FFF2-40B4-BE49-F238E27FC236}">
                    <a16:creationId xmlns:a16="http://schemas.microsoft.com/office/drawing/2014/main" id="{FD37672E-0B82-D5C8-6AEC-B24AA45F5F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05408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Gerade Verbindung 61">
                <a:extLst>
                  <a:ext uri="{FF2B5EF4-FFF2-40B4-BE49-F238E27FC236}">
                    <a16:creationId xmlns:a16="http://schemas.microsoft.com/office/drawing/2014/main" id="{539CFC36-58C8-1943-09B9-0026794678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91472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63">
                <a:extLst>
                  <a:ext uri="{FF2B5EF4-FFF2-40B4-BE49-F238E27FC236}">
                    <a16:creationId xmlns:a16="http://schemas.microsoft.com/office/drawing/2014/main" id="{0471C02C-9D3E-953F-DDB9-D6C763D262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280003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Gerade Verbindung 66">
                <a:extLst>
                  <a:ext uri="{FF2B5EF4-FFF2-40B4-BE49-F238E27FC236}">
                    <a16:creationId xmlns:a16="http://schemas.microsoft.com/office/drawing/2014/main" id="{00BF8D32-B2B1-1309-5ECA-A4277570C4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66066" y="9566063"/>
                <a:ext cx="0" cy="199949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18D5A01C-90E2-DDA3-312F-53FE25824939}"/>
                  </a:ext>
                </a:extLst>
              </p:cNvPr>
              <p:cNvSpPr txBox="1"/>
              <p:nvPr/>
            </p:nvSpPr>
            <p:spPr>
              <a:xfrm>
                <a:off x="-85380" y="9982725"/>
                <a:ext cx="650073" cy="573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273" dirty="0">
                    <a:latin typeface="Comic Sans MS" panose="030F0902030302020204" pitchFamily="66" charset="0"/>
                  </a:rPr>
                  <a:t>0</a:t>
                </a:r>
              </a:p>
            </p:txBody>
          </p:sp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4528611C-8C98-24E0-282E-DEE87B78F4E3}"/>
                  </a:ext>
                </a:extLst>
              </p:cNvPr>
              <p:cNvSpPr txBox="1"/>
              <p:nvPr/>
            </p:nvSpPr>
            <p:spPr>
              <a:xfrm>
                <a:off x="2720975" y="9985433"/>
                <a:ext cx="818828" cy="573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273" dirty="0">
                    <a:latin typeface="Comic Sans MS" panose="030F0902030302020204" pitchFamily="66" charset="0"/>
                  </a:rPr>
                  <a:t>10</a:t>
                </a:r>
              </a:p>
            </p:txBody>
          </p:sp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65686ABD-07DF-E055-CD1B-2BD98ABF18B9}"/>
                  </a:ext>
                </a:extLst>
              </p:cNvPr>
              <p:cNvSpPr txBox="1"/>
              <p:nvPr/>
            </p:nvSpPr>
            <p:spPr>
              <a:xfrm>
                <a:off x="5571105" y="9978560"/>
                <a:ext cx="877525" cy="573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273" dirty="0">
                    <a:latin typeface="Comic Sans MS" panose="030F0902030302020204" pitchFamily="66" charset="0"/>
                  </a:rPr>
                  <a:t>20</a:t>
                </a:r>
              </a:p>
            </p:txBody>
          </p:sp>
          <p:sp>
            <p:nvSpPr>
              <p:cNvPr id="71" name="Textfeld 70">
                <a:extLst>
                  <a:ext uri="{FF2B5EF4-FFF2-40B4-BE49-F238E27FC236}">
                    <a16:creationId xmlns:a16="http://schemas.microsoft.com/office/drawing/2014/main" id="{59FA2D76-2F4C-849F-06C3-00714DE7C991}"/>
                  </a:ext>
                </a:extLst>
              </p:cNvPr>
              <p:cNvSpPr txBox="1"/>
              <p:nvPr/>
            </p:nvSpPr>
            <p:spPr>
              <a:xfrm>
                <a:off x="8477127" y="9985433"/>
                <a:ext cx="877525" cy="5732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273" dirty="0">
                    <a:latin typeface="Comic Sans MS" panose="030F0902030302020204" pitchFamily="66" charset="0"/>
                  </a:rPr>
                  <a:t>30</a:t>
                </a:r>
              </a:p>
            </p:txBody>
          </p:sp>
        </p:grp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265C483F-632D-F80C-F63F-8A7B116E5502}"/>
                </a:ext>
              </a:extLst>
            </p:cNvPr>
            <p:cNvSpPr txBox="1"/>
            <p:nvPr/>
          </p:nvSpPr>
          <p:spPr>
            <a:xfrm>
              <a:off x="5644687" y="2823807"/>
              <a:ext cx="490956" cy="2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>
                  <a:solidFill>
                    <a:srgbClr val="CC0000"/>
                  </a:solidFill>
                  <a:latin typeface="Comic Sans MS" panose="030F0902030302020204" pitchFamily="66" charset="0"/>
                </a:rPr>
                <a:t>5</a:t>
              </a:r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6D900993-FEA5-B6FF-8A47-E25AEA09CDEC}"/>
                </a:ext>
              </a:extLst>
            </p:cNvPr>
            <p:cNvSpPr/>
            <p:nvPr/>
          </p:nvSpPr>
          <p:spPr>
            <a:xfrm>
              <a:off x="6210715" y="3231191"/>
              <a:ext cx="790789" cy="365074"/>
            </a:xfrm>
            <a:custGeom>
              <a:avLst/>
              <a:gdLst>
                <a:gd name="connsiteX0" fmla="*/ 0 w 403122"/>
                <a:gd name="connsiteY0" fmla="*/ 580211 h 619540"/>
                <a:gd name="connsiteX1" fmla="*/ 206477 w 403122"/>
                <a:gd name="connsiteY1" fmla="*/ 107 h 619540"/>
                <a:gd name="connsiteX2" fmla="*/ 403122 w 403122"/>
                <a:gd name="connsiteY2" fmla="*/ 619540 h 61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122" h="619540">
                  <a:moveTo>
                    <a:pt x="0" y="580211"/>
                  </a:moveTo>
                  <a:cubicBezTo>
                    <a:pt x="69645" y="286881"/>
                    <a:pt x="139290" y="-6448"/>
                    <a:pt x="206477" y="107"/>
                  </a:cubicBezTo>
                  <a:cubicBezTo>
                    <a:pt x="273664" y="6662"/>
                    <a:pt x="338393" y="313101"/>
                    <a:pt x="403122" y="619540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546" dirty="0">
                <a:latin typeface="Comic Sans MS" panose="030F0902030302020204" pitchFamily="66" charset="0"/>
              </a:endParaRPr>
            </a:p>
          </p:txBody>
        </p:sp>
        <p:sp>
          <p:nvSpPr>
            <p:cNvPr id="24" name="Freihandform 23">
              <a:extLst>
                <a:ext uri="{FF2B5EF4-FFF2-40B4-BE49-F238E27FC236}">
                  <a16:creationId xmlns:a16="http://schemas.microsoft.com/office/drawing/2014/main" id="{6FBFFF07-D871-2C44-00B4-50EC10E6EA2D}"/>
                </a:ext>
              </a:extLst>
            </p:cNvPr>
            <p:cNvSpPr/>
            <p:nvPr/>
          </p:nvSpPr>
          <p:spPr>
            <a:xfrm>
              <a:off x="6995473" y="3231191"/>
              <a:ext cx="790789" cy="365074"/>
            </a:xfrm>
            <a:custGeom>
              <a:avLst/>
              <a:gdLst>
                <a:gd name="connsiteX0" fmla="*/ 0 w 403122"/>
                <a:gd name="connsiteY0" fmla="*/ 580211 h 619540"/>
                <a:gd name="connsiteX1" fmla="*/ 206477 w 403122"/>
                <a:gd name="connsiteY1" fmla="*/ 107 h 619540"/>
                <a:gd name="connsiteX2" fmla="*/ 403122 w 403122"/>
                <a:gd name="connsiteY2" fmla="*/ 619540 h 61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122" h="619540">
                  <a:moveTo>
                    <a:pt x="0" y="580211"/>
                  </a:moveTo>
                  <a:cubicBezTo>
                    <a:pt x="69645" y="286881"/>
                    <a:pt x="139290" y="-6448"/>
                    <a:pt x="206477" y="107"/>
                  </a:cubicBezTo>
                  <a:cubicBezTo>
                    <a:pt x="273664" y="6662"/>
                    <a:pt x="338393" y="313101"/>
                    <a:pt x="403122" y="619540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546" dirty="0">
                <a:latin typeface="Comic Sans MS" panose="030F0902030302020204" pitchFamily="66" charset="0"/>
              </a:endParaRPr>
            </a:p>
          </p:txBody>
        </p:sp>
        <p:sp>
          <p:nvSpPr>
            <p:cNvPr id="27" name="Freihandform 26">
              <a:extLst>
                <a:ext uri="{FF2B5EF4-FFF2-40B4-BE49-F238E27FC236}">
                  <a16:creationId xmlns:a16="http://schemas.microsoft.com/office/drawing/2014/main" id="{1B01C09C-EDEF-C3BF-604F-44B2D817EB17}"/>
                </a:ext>
              </a:extLst>
            </p:cNvPr>
            <p:cNvSpPr/>
            <p:nvPr/>
          </p:nvSpPr>
          <p:spPr>
            <a:xfrm>
              <a:off x="7778360" y="3231191"/>
              <a:ext cx="790789" cy="365074"/>
            </a:xfrm>
            <a:custGeom>
              <a:avLst/>
              <a:gdLst>
                <a:gd name="connsiteX0" fmla="*/ 0 w 403122"/>
                <a:gd name="connsiteY0" fmla="*/ 580211 h 619540"/>
                <a:gd name="connsiteX1" fmla="*/ 206477 w 403122"/>
                <a:gd name="connsiteY1" fmla="*/ 107 h 619540"/>
                <a:gd name="connsiteX2" fmla="*/ 403122 w 403122"/>
                <a:gd name="connsiteY2" fmla="*/ 619540 h 61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3122" h="619540">
                  <a:moveTo>
                    <a:pt x="0" y="580211"/>
                  </a:moveTo>
                  <a:cubicBezTo>
                    <a:pt x="69645" y="286881"/>
                    <a:pt x="139290" y="-6448"/>
                    <a:pt x="206477" y="107"/>
                  </a:cubicBezTo>
                  <a:cubicBezTo>
                    <a:pt x="273664" y="6662"/>
                    <a:pt x="338393" y="313101"/>
                    <a:pt x="403122" y="619540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546" dirty="0">
                <a:latin typeface="Comic Sans MS" panose="030F0902030302020204" pitchFamily="66" charset="0"/>
              </a:endParaRP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E31C0B86-4473-7A30-57B1-324222C8B4D5}"/>
                </a:ext>
              </a:extLst>
            </p:cNvPr>
            <p:cNvSpPr txBox="1"/>
            <p:nvPr/>
          </p:nvSpPr>
          <p:spPr>
            <a:xfrm>
              <a:off x="6449746" y="2823807"/>
              <a:ext cx="490956" cy="2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>
                  <a:solidFill>
                    <a:srgbClr val="CC0000"/>
                  </a:solidFill>
                  <a:latin typeface="Comic Sans MS" panose="030F0902030302020204" pitchFamily="66" charset="0"/>
                </a:rPr>
                <a:t>5</a:t>
              </a:r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66464C8A-AD50-81C1-5996-64BB20EF4F3C}"/>
                </a:ext>
              </a:extLst>
            </p:cNvPr>
            <p:cNvSpPr txBox="1"/>
            <p:nvPr/>
          </p:nvSpPr>
          <p:spPr>
            <a:xfrm>
              <a:off x="7220083" y="2823807"/>
              <a:ext cx="490956" cy="2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>
                  <a:solidFill>
                    <a:srgbClr val="CC0000"/>
                  </a:solidFill>
                  <a:latin typeface="Comic Sans MS" panose="030F0902030302020204" pitchFamily="66" charset="0"/>
                </a:rPr>
                <a:t>5</a:t>
              </a: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323FA15B-6042-C84E-D029-5DAECA6BB551}"/>
                </a:ext>
              </a:extLst>
            </p:cNvPr>
            <p:cNvSpPr txBox="1"/>
            <p:nvPr/>
          </p:nvSpPr>
          <p:spPr>
            <a:xfrm>
              <a:off x="8044379" y="2823807"/>
              <a:ext cx="490956" cy="2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b="1" dirty="0">
                  <a:solidFill>
                    <a:srgbClr val="CC0000"/>
                  </a:solidFill>
                  <a:latin typeface="Comic Sans MS" panose="030F0902030302020204" pitchFamily="66" charset="0"/>
                </a:rPr>
                <a:t>5</a:t>
              </a:r>
            </a:p>
          </p:txBody>
        </p:sp>
      </p:grpSp>
      <p:cxnSp>
        <p:nvCxnSpPr>
          <p:cNvPr id="72" name="Gerade Verbindung 71">
            <a:extLst>
              <a:ext uri="{FF2B5EF4-FFF2-40B4-BE49-F238E27FC236}">
                <a16:creationId xmlns:a16="http://schemas.microsoft.com/office/drawing/2014/main" id="{15183B6D-22ED-2B96-4A0C-AABD9547BD1A}"/>
              </a:ext>
            </a:extLst>
          </p:cNvPr>
          <p:cNvCxnSpPr>
            <a:stCxn id="14" idx="3"/>
          </p:cNvCxnSpPr>
          <p:nvPr/>
        </p:nvCxnSpPr>
        <p:spPr>
          <a:xfrm flipV="1">
            <a:off x="2039370" y="5181847"/>
            <a:ext cx="782852" cy="951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F1862370-FB74-D5D4-E465-EBB138E8FFBD}"/>
              </a:ext>
            </a:extLst>
          </p:cNvPr>
          <p:cNvSpPr txBox="1"/>
          <p:nvPr/>
        </p:nvSpPr>
        <p:spPr>
          <a:xfrm>
            <a:off x="851588" y="4537362"/>
            <a:ext cx="1201090" cy="31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33" dirty="0">
                <a:latin typeface="Comic Sans MS" panose="030F0902030302020204" pitchFamily="66" charset="0"/>
              </a:rPr>
              <a:t>der Sprung</a:t>
            </a:r>
          </a:p>
        </p:txBody>
      </p: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39C5AB94-ABFA-E663-85FC-07C33DA96AB0}"/>
              </a:ext>
            </a:extLst>
          </p:cNvPr>
          <p:cNvCxnSpPr>
            <a:cxnSpLocks/>
            <a:stCxn id="73" idx="3"/>
          </p:cNvCxnSpPr>
          <p:nvPr/>
        </p:nvCxnSpPr>
        <p:spPr>
          <a:xfrm flipV="1">
            <a:off x="2052678" y="4687963"/>
            <a:ext cx="881048" cy="582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feld 74">
            <a:extLst>
              <a:ext uri="{FF2B5EF4-FFF2-40B4-BE49-F238E27FC236}">
                <a16:creationId xmlns:a16="http://schemas.microsoft.com/office/drawing/2014/main" id="{0D957B79-6624-493B-EBC0-4405CFD3D2A8}"/>
              </a:ext>
            </a:extLst>
          </p:cNvPr>
          <p:cNvSpPr txBox="1"/>
          <p:nvPr/>
        </p:nvSpPr>
        <p:spPr>
          <a:xfrm>
            <a:off x="4315031" y="3409518"/>
            <a:ext cx="767970" cy="28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73" b="1" dirty="0">
                <a:solidFill>
                  <a:srgbClr val="4F71BE"/>
                </a:solidFill>
                <a:latin typeface="Comic Sans MS" panose="030F0902030302020204" pitchFamily="66" charset="0"/>
              </a:rPr>
              <a:t>4 mal</a:t>
            </a:r>
          </a:p>
        </p:txBody>
      </p:sp>
      <p:sp>
        <p:nvSpPr>
          <p:cNvPr id="76" name="Geschweifte Klammer rechts 75">
            <a:extLst>
              <a:ext uri="{FF2B5EF4-FFF2-40B4-BE49-F238E27FC236}">
                <a16:creationId xmlns:a16="http://schemas.microsoft.com/office/drawing/2014/main" id="{D3199937-8544-A584-10D9-36F6EDE36AFC}"/>
              </a:ext>
            </a:extLst>
          </p:cNvPr>
          <p:cNvSpPr/>
          <p:nvPr/>
        </p:nvSpPr>
        <p:spPr>
          <a:xfrm rot="16200000">
            <a:off x="4530487" y="2482790"/>
            <a:ext cx="123645" cy="2687688"/>
          </a:xfrm>
          <a:prstGeom prst="rightBrace">
            <a:avLst>
              <a:gd name="adj1" fmla="val 95309"/>
              <a:gd name="adj2" fmla="val 50806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433"/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D58BB140-E78C-360B-AAF0-D0E4E25CFFD9}"/>
              </a:ext>
            </a:extLst>
          </p:cNvPr>
          <p:cNvSpPr txBox="1"/>
          <p:nvPr/>
        </p:nvSpPr>
        <p:spPr>
          <a:xfrm>
            <a:off x="5848632" y="1656565"/>
            <a:ext cx="1237798" cy="535608"/>
          </a:xfrm>
          <a:prstGeom prst="wedgeRoundRectCallout">
            <a:avLst>
              <a:gd name="adj1" fmla="val -41729"/>
              <a:gd name="adj2" fmla="val -6645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CC0000"/>
                </a:solidFill>
                <a:latin typeface="Comic Sans MS" panose="030F0902030302020204" pitchFamily="66" charset="0"/>
              </a:rPr>
              <a:t>Wie lang </a:t>
            </a:r>
            <a:r>
              <a:rPr lang="de-DE" sz="1273" dirty="0">
                <a:latin typeface="Comic Sans MS" panose="030F0902030302020204" pitchFamily="66" charset="0"/>
              </a:rPr>
              <a:t>ist ein Sprung? 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434089E-442A-60AF-52A3-833B40057A60}"/>
              </a:ext>
            </a:extLst>
          </p:cNvPr>
          <p:cNvSpPr txBox="1"/>
          <p:nvPr/>
        </p:nvSpPr>
        <p:spPr>
          <a:xfrm>
            <a:off x="3158517" y="1656565"/>
            <a:ext cx="1578807" cy="535608"/>
          </a:xfrm>
          <a:prstGeom prst="wedgeRoundRectCallout">
            <a:avLst>
              <a:gd name="adj1" fmla="val 47326"/>
              <a:gd name="adj2" fmla="val -64797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273" dirty="0">
                <a:solidFill>
                  <a:srgbClr val="4F71BE"/>
                </a:solidFill>
                <a:latin typeface="Comic Sans MS" panose="030F0902030302020204" pitchFamily="66" charset="0"/>
              </a:rPr>
              <a:t>Wie viele </a:t>
            </a:r>
            <a:r>
              <a:rPr lang="de-DE" sz="1273" dirty="0">
                <a:latin typeface="Comic Sans MS" panose="030F0902030302020204" pitchFamily="66" charset="0"/>
              </a:rPr>
              <a:t>Sprünge sind es?</a:t>
            </a:r>
          </a:p>
        </p:txBody>
      </p:sp>
    </p:spTree>
    <p:extLst>
      <p:ext uri="{BB962C8B-B14F-4D97-AF65-F5344CB8AC3E}">
        <p14:creationId xmlns:p14="http://schemas.microsoft.com/office/powerpoint/2010/main" val="238658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52</Words>
  <Application>Microsoft Macintosh PowerPoint</Application>
  <PresentationFormat>Benutzerdefiniert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Pia Haeger</cp:lastModifiedBy>
  <cp:revision>167</cp:revision>
  <cp:lastPrinted>2024-12-04T11:15:07Z</cp:lastPrinted>
  <dcterms:created xsi:type="dcterms:W3CDTF">2023-08-08T08:45:53Z</dcterms:created>
  <dcterms:modified xsi:type="dcterms:W3CDTF">2025-05-02T22:11:45Z</dcterms:modified>
</cp:coreProperties>
</file>