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notesMasterIdLst>
    <p:notesMasterId r:id="rId3"/>
  </p:notesMasterIdLst>
  <p:sldIdLst>
    <p:sldId id="294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09DA58-2FA4-47AE-04E7-B576E436F28A}" name="Pia Haeger" initials="PH" userId="Pia Haeger" providerId="None"/>
  <p188:author id="{374518AC-33EB-D908-1FC6-EA9965BDC7F8}" name="Hanna Kleinschmidt" initials="HK" userId="Hanna Kleinschmidt" providerId="None"/>
  <p188:author id="{4847CEF3-A315-D91C-9A6C-647DB946BD79}" name="LaraMarie Weber" initials="LW" userId="S::laramarie.weber@study.tu-dortmund.de::34e40487-5302-46ae-8ad8-783e44663b5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A85"/>
    <a:srgbClr val="008B50"/>
    <a:srgbClr val="9D9D9D"/>
    <a:srgbClr val="C02200"/>
    <a:srgbClr val="C00000"/>
    <a:srgbClr val="000000"/>
    <a:srgbClr val="F1EEEE"/>
    <a:srgbClr val="ED9107"/>
    <a:srgbClr val="F8B44E"/>
    <a:srgbClr val="00B2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4"/>
    <p:restoredTop sz="95794"/>
  </p:normalViewPr>
  <p:slideViewPr>
    <p:cSldViewPr snapToGrid="0" snapToObjects="1">
      <p:cViewPr varScale="1">
        <p:scale>
          <a:sx n="112" d="100"/>
          <a:sy n="112" d="100"/>
        </p:scale>
        <p:origin x="1856" y="20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F2054-4460-E348-85D9-02C0275AE025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5B6BB-B895-094E-91D3-BBFF3159E1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929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2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27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661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179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7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44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71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6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51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93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27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40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41687-724A-BE4C-A3D1-5E05E40F5D0A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25C59-1096-0942-895A-E8F53EF273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70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5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23F5F073-AC22-E701-297D-148CF915A944}"/>
              </a:ext>
            </a:extLst>
          </p:cNvPr>
          <p:cNvSpPr/>
          <p:nvPr/>
        </p:nvSpPr>
        <p:spPr>
          <a:xfrm>
            <a:off x="461669" y="1392472"/>
            <a:ext cx="6199508" cy="2387365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" name="Abgerundetes Rechteck 32">
            <a:extLst>
              <a:ext uri="{FF2B5EF4-FFF2-40B4-BE49-F238E27FC236}">
                <a16:creationId xmlns:a16="http://schemas.microsoft.com/office/drawing/2014/main" id="{673D3D38-CFEC-7056-7218-EA7840790BBB}"/>
              </a:ext>
            </a:extLst>
          </p:cNvPr>
          <p:cNvSpPr/>
          <p:nvPr/>
        </p:nvSpPr>
        <p:spPr>
          <a:xfrm>
            <a:off x="5910925" y="5795099"/>
            <a:ext cx="4313595" cy="1361399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Abgerundetes Rechteck 26">
            <a:extLst>
              <a:ext uri="{FF2B5EF4-FFF2-40B4-BE49-F238E27FC236}">
                <a16:creationId xmlns:a16="http://schemas.microsoft.com/office/drawing/2014/main" id="{1820C727-EEA5-B569-AD00-CCBE0F92B5E5}"/>
              </a:ext>
            </a:extLst>
          </p:cNvPr>
          <p:cNvSpPr/>
          <p:nvPr/>
        </p:nvSpPr>
        <p:spPr>
          <a:xfrm>
            <a:off x="467293" y="5795099"/>
            <a:ext cx="4307970" cy="1361399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Abgerundetes Rechteck 24">
            <a:extLst>
              <a:ext uri="{FF2B5EF4-FFF2-40B4-BE49-F238E27FC236}">
                <a16:creationId xmlns:a16="http://schemas.microsoft.com/office/drawing/2014/main" id="{4A3E3EE3-96B3-9659-517B-2D3C1A0FDEE5}"/>
              </a:ext>
            </a:extLst>
          </p:cNvPr>
          <p:cNvSpPr/>
          <p:nvPr/>
        </p:nvSpPr>
        <p:spPr>
          <a:xfrm>
            <a:off x="461669" y="4294216"/>
            <a:ext cx="4313594" cy="1361399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39FCA76-7A9D-6452-B287-76FC19A7EFAC}"/>
              </a:ext>
            </a:extLst>
          </p:cNvPr>
          <p:cNvSpPr/>
          <p:nvPr/>
        </p:nvSpPr>
        <p:spPr>
          <a:xfrm>
            <a:off x="0" y="130"/>
            <a:ext cx="10691814" cy="881467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60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3B1943B-1C49-7E5D-BC6A-8175DBEDA32C}"/>
              </a:ext>
            </a:extLst>
          </p:cNvPr>
          <p:cNvSpPr txBox="1"/>
          <p:nvPr/>
        </p:nvSpPr>
        <p:spPr>
          <a:xfrm>
            <a:off x="3811814" y="203160"/>
            <a:ext cx="3068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latin typeface="Comic Sans MS" panose="030F0902030302020204" pitchFamily="66" charset="0"/>
              </a:rPr>
              <a:t>Zahldarstellungen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F1C0511-4B1D-E50F-0B6E-804ADA06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12267" y="114671"/>
            <a:ext cx="617807" cy="652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9342653-30F1-258F-3B67-9F05B3B77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0187" y="1797617"/>
            <a:ext cx="3503053" cy="70061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4D34C1D-5200-7EF9-3186-630097C066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334" y="6058890"/>
            <a:ext cx="3572304" cy="35723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52AC1FE4-41ED-4B8C-B6DA-D10BFFC3A6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7186" y="4521963"/>
            <a:ext cx="1754603" cy="393274"/>
          </a:xfrm>
          <a:prstGeom prst="rect">
            <a:avLst/>
          </a:prstGeom>
        </p:spPr>
      </p:pic>
      <p:sp>
        <p:nvSpPr>
          <p:cNvPr id="19" name="Rahmen 18">
            <a:extLst>
              <a:ext uri="{FF2B5EF4-FFF2-40B4-BE49-F238E27FC236}">
                <a16:creationId xmlns:a16="http://schemas.microsoft.com/office/drawing/2014/main" id="{2FE03AB8-623C-6643-0F6C-59BC09D7F739}"/>
              </a:ext>
            </a:extLst>
          </p:cNvPr>
          <p:cNvSpPr/>
          <p:nvPr/>
        </p:nvSpPr>
        <p:spPr>
          <a:xfrm>
            <a:off x="2780187" y="1777485"/>
            <a:ext cx="3503053" cy="360000"/>
          </a:xfrm>
          <a:prstGeom prst="frame">
            <a:avLst>
              <a:gd name="adj1" fmla="val 2618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Rahmen 19">
            <a:extLst>
              <a:ext uri="{FF2B5EF4-FFF2-40B4-BE49-F238E27FC236}">
                <a16:creationId xmlns:a16="http://schemas.microsoft.com/office/drawing/2014/main" id="{5F5F7BF7-0BD1-7BF5-A3CE-6421E6AC05A8}"/>
              </a:ext>
            </a:extLst>
          </p:cNvPr>
          <p:cNvSpPr/>
          <p:nvPr/>
        </p:nvSpPr>
        <p:spPr>
          <a:xfrm>
            <a:off x="2780188" y="2148952"/>
            <a:ext cx="3503052" cy="360000"/>
          </a:xfrm>
          <a:prstGeom prst="frame">
            <a:avLst>
              <a:gd name="adj1" fmla="val 2811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A11E200-0367-4C26-A3F3-2CC25AA7E8FE}"/>
              </a:ext>
            </a:extLst>
          </p:cNvPr>
          <p:cNvSpPr txBox="1"/>
          <p:nvPr/>
        </p:nvSpPr>
        <p:spPr>
          <a:xfrm>
            <a:off x="705446" y="1764576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Comic Sans MS" panose="030F0902030302020204" pitchFamily="66" charset="0"/>
              </a:rPr>
              <a:t>die </a:t>
            </a:r>
            <a:r>
              <a:rPr lang="de-DE" dirty="0">
                <a:solidFill>
                  <a:schemeClr val="accent2"/>
                </a:solidFill>
                <a:latin typeface="Comic Sans MS" panose="030F0902030302020204" pitchFamily="66" charset="0"/>
              </a:rPr>
              <a:t>obere</a:t>
            </a:r>
            <a:r>
              <a:rPr lang="de-DE" dirty="0">
                <a:latin typeface="Comic Sans MS" panose="030F0902030302020204" pitchFamily="66" charset="0"/>
              </a:rPr>
              <a:t> Reihe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5639DDC-B313-DF17-A68A-3241A70BEBF5}"/>
              </a:ext>
            </a:extLst>
          </p:cNvPr>
          <p:cNvSpPr txBox="1"/>
          <p:nvPr/>
        </p:nvSpPr>
        <p:spPr>
          <a:xfrm>
            <a:off x="705446" y="2197791"/>
            <a:ext cx="20356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latin typeface="Comic Sans MS" panose="030F0902030302020204" pitchFamily="66" charset="0"/>
              </a:rPr>
              <a:t>die </a:t>
            </a:r>
            <a:r>
              <a:rPr lang="de-DE" dirty="0">
                <a:solidFill>
                  <a:schemeClr val="accent4"/>
                </a:solidFill>
                <a:latin typeface="Comic Sans MS" panose="030F0902030302020204" pitchFamily="66" charset="0"/>
              </a:rPr>
              <a:t>untere</a:t>
            </a:r>
            <a:r>
              <a:rPr lang="de-DE" dirty="0">
                <a:latin typeface="Comic Sans MS" panose="030F0902030302020204" pitchFamily="66" charset="0"/>
              </a:rPr>
              <a:t> Reihe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E0DAA57F-A8EE-CE79-8345-F396CB825DC8}"/>
              </a:ext>
            </a:extLst>
          </p:cNvPr>
          <p:cNvSpPr txBox="1"/>
          <p:nvPr/>
        </p:nvSpPr>
        <p:spPr>
          <a:xfrm>
            <a:off x="1092034" y="5054721"/>
            <a:ext cx="2504905" cy="4316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935" dirty="0">
                <a:latin typeface="Comic Sans MS" panose="030F0902030302020204" pitchFamily="66" charset="0"/>
              </a:rPr>
              <a:t>der </a:t>
            </a:r>
            <a:r>
              <a:rPr lang="de-DE" dirty="0">
                <a:latin typeface="Comic Sans MS" panose="030F0902030302020204" pitchFamily="66" charset="0"/>
              </a:rPr>
              <a:t>Fünferstreifen</a:t>
            </a:r>
            <a:endParaRPr lang="de-DE" sz="2322" dirty="0">
              <a:solidFill>
                <a:srgbClr val="6FBECA"/>
              </a:solidFill>
              <a:latin typeface="Comic Sans MS" panose="030F0902030302020204" pitchFamily="66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1039FA6-6463-67D9-B114-7B19C2A17F2A}"/>
              </a:ext>
            </a:extLst>
          </p:cNvPr>
          <p:cNvSpPr txBox="1"/>
          <p:nvPr/>
        </p:nvSpPr>
        <p:spPr>
          <a:xfrm>
            <a:off x="1097658" y="6555604"/>
            <a:ext cx="2504905" cy="4316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935" dirty="0">
                <a:latin typeface="Comic Sans MS" panose="030F0902030302020204" pitchFamily="66" charset="0"/>
              </a:rPr>
              <a:t>der </a:t>
            </a:r>
            <a:r>
              <a:rPr lang="de-DE" dirty="0">
                <a:latin typeface="Comic Sans MS" panose="030F0902030302020204" pitchFamily="66" charset="0"/>
              </a:rPr>
              <a:t>Zehnerstreifen</a:t>
            </a:r>
            <a:endParaRPr lang="de-DE" sz="2322" dirty="0">
              <a:solidFill>
                <a:srgbClr val="6FBECA"/>
              </a:solidFill>
              <a:latin typeface="Comic Sans MS" panose="030F0902030302020204" pitchFamily="66" charset="0"/>
            </a:endParaRPr>
          </a:p>
        </p:txBody>
      </p:sp>
      <p:sp>
        <p:nvSpPr>
          <p:cNvPr id="30" name="Abgerundetes Rechteck 29">
            <a:extLst>
              <a:ext uri="{FF2B5EF4-FFF2-40B4-BE49-F238E27FC236}">
                <a16:creationId xmlns:a16="http://schemas.microsoft.com/office/drawing/2014/main" id="{2A9496A4-E847-41D5-2A53-CE32E1C77395}"/>
              </a:ext>
            </a:extLst>
          </p:cNvPr>
          <p:cNvSpPr/>
          <p:nvPr/>
        </p:nvSpPr>
        <p:spPr>
          <a:xfrm>
            <a:off x="5910925" y="4294216"/>
            <a:ext cx="4313595" cy="1361399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E49F17CE-E13A-2FBB-44C1-A4CFDFB198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3511" y="4521964"/>
            <a:ext cx="1754603" cy="393274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BB1DBC12-4F11-F6B0-A20E-B2EEEA5E4D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0434" y="4965267"/>
            <a:ext cx="1754603" cy="393274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3F511F1-AD59-8FC4-147E-0F7E5F7F51A2}"/>
              </a:ext>
            </a:extLst>
          </p:cNvPr>
          <p:cNvSpPr txBox="1"/>
          <p:nvPr/>
        </p:nvSpPr>
        <p:spPr>
          <a:xfrm>
            <a:off x="8114127" y="4446815"/>
            <a:ext cx="1918225" cy="715089"/>
          </a:xfrm>
          <a:prstGeom prst="wedgeRoundRectCallout">
            <a:avLst>
              <a:gd name="adj1" fmla="val -45108"/>
              <a:gd name="adj2" fmla="val 70666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902030302020204" pitchFamily="66" charset="0"/>
              </a:rPr>
              <a:t>Immer 5 </a:t>
            </a:r>
            <a:r>
              <a:rPr lang="de-DE" b="1" dirty="0">
                <a:latin typeface="Comic Sans MS" panose="030F0902030302020204" pitchFamily="66" charset="0"/>
              </a:rPr>
              <a:t>untereinander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7DA77546-A87F-4A7C-FBD1-1ADFE6D8FB44}"/>
              </a:ext>
            </a:extLst>
          </p:cNvPr>
          <p:cNvSpPr txBox="1"/>
          <p:nvPr/>
        </p:nvSpPr>
        <p:spPr>
          <a:xfrm>
            <a:off x="6570140" y="6679913"/>
            <a:ext cx="2995163" cy="408623"/>
          </a:xfrm>
          <a:prstGeom prst="wedgeRoundRectCallout">
            <a:avLst>
              <a:gd name="adj1" fmla="val 2867"/>
              <a:gd name="adj2" fmla="val -78518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902030302020204" pitchFamily="66" charset="0"/>
              </a:rPr>
              <a:t>Immer 5 </a:t>
            </a:r>
            <a:r>
              <a:rPr lang="de-DE" b="1" dirty="0">
                <a:latin typeface="Comic Sans MS" panose="030F0902030302020204" pitchFamily="66" charset="0"/>
              </a:rPr>
              <a:t>nebeneinander</a:t>
            </a:r>
          </a:p>
        </p:txBody>
      </p:sp>
      <p:pic>
        <p:nvPicPr>
          <p:cNvPr id="41" name="Grafik 40">
            <a:extLst>
              <a:ext uri="{FF2B5EF4-FFF2-40B4-BE49-F238E27FC236}">
                <a16:creationId xmlns:a16="http://schemas.microsoft.com/office/drawing/2014/main" id="{E3BB19C1-9CDC-2B4F-E2AB-5880C3C5DE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0434" y="6040869"/>
            <a:ext cx="1754603" cy="393274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CF17D279-5553-E603-DB31-76202BF914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6302" y="6041143"/>
            <a:ext cx="1754603" cy="393274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E40C42F5-F14C-D2AF-A662-E902A2F1E1E7}"/>
              </a:ext>
            </a:extLst>
          </p:cNvPr>
          <p:cNvSpPr txBox="1"/>
          <p:nvPr/>
        </p:nvSpPr>
        <p:spPr>
          <a:xfrm>
            <a:off x="3396696" y="2997685"/>
            <a:ext cx="2412565" cy="40862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Comic Sans MS" panose="030F0902030302020204" pitchFamily="66" charset="0"/>
              </a:rPr>
              <a:t>das Zwanzigerfeld</a:t>
            </a:r>
            <a:endParaRPr lang="de-DE" sz="2000" dirty="0">
              <a:solidFill>
                <a:srgbClr val="6FBECA"/>
              </a:solidFill>
              <a:latin typeface="Comic Sans MS" panose="030F0902030302020204" pitchFamily="66" charset="0"/>
            </a:endParaRPr>
          </a:p>
        </p:txBody>
      </p:sp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AC8E9DB3-3F8C-494E-BD12-DF2A2C6C60A0}"/>
              </a:ext>
            </a:extLst>
          </p:cNvPr>
          <p:cNvSpPr/>
          <p:nvPr/>
        </p:nvSpPr>
        <p:spPr>
          <a:xfrm>
            <a:off x="7796839" y="1416563"/>
            <a:ext cx="2433303" cy="2387365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6A49451-9570-C497-6525-A01B9E3939CA}"/>
              </a:ext>
            </a:extLst>
          </p:cNvPr>
          <p:cNvSpPr txBox="1"/>
          <p:nvPr/>
        </p:nvSpPr>
        <p:spPr>
          <a:xfrm>
            <a:off x="8104204" y="2986192"/>
            <a:ext cx="1818571" cy="40862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Comic Sans MS" panose="030F0902030302020204" pitchFamily="66" charset="0"/>
              </a:rPr>
              <a:t>das Plättchen</a:t>
            </a:r>
            <a:endParaRPr lang="de-DE" dirty="0">
              <a:solidFill>
                <a:srgbClr val="6FBECA"/>
              </a:solidFill>
              <a:latin typeface="Comic Sans MS" panose="030F0902030302020204" pitchFamily="66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61B9CC9-ACDF-065B-FF85-9A4BDD8BD2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0357" y="2211548"/>
            <a:ext cx="298676" cy="29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34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21</Words>
  <Application>Microsoft Macintosh PowerPoint</Application>
  <PresentationFormat>Benutzerdefiniert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Yannick Becker</dc:creator>
  <cp:lastModifiedBy>Pia Haeger</cp:lastModifiedBy>
  <cp:revision>96</cp:revision>
  <cp:lastPrinted>2022-05-18T12:46:11Z</cp:lastPrinted>
  <dcterms:created xsi:type="dcterms:W3CDTF">2022-05-10T12:43:55Z</dcterms:created>
  <dcterms:modified xsi:type="dcterms:W3CDTF">2025-04-25T10:13:45Z</dcterms:modified>
</cp:coreProperties>
</file>