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9" r:id="rId2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109DA58-2FA4-47AE-04E7-B576E436F28A}" name="Pia Haeger" initials="PH" userId="Pia Haeger" providerId="None"/>
  <p188:author id="{8544886A-06B6-9364-EA80-6D631A31A8B6}" name="Hannah Wesker" initials="HW" userId="S::Hannah.Wesker@study.tu-dortmund.de::caa88606-8a32-4723-ba28-02bbbd7158d0" providerId="AD"/>
  <p188:author id="{374518AC-33EB-D908-1FC6-EA9965BDC7F8}" name="Hanna Kleinschmidt" initials="HK" userId="Hanna Kleinschmidt" providerId="None"/>
  <p188:author id="{B5A75ED6-F73A-662C-1081-C63A5086D843}" name="Doris Kluge-Schöpp" initials="DKS" userId="Doris Kluge-Schöpp" providerId="None"/>
  <p188:author id="{643769FC-6C85-298D-DAF6-6E4C42C8DCEC}" name="Dominik Zorn" initials="DZ" userId="Dominik Zorn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384A60"/>
    <a:srgbClr val="FFFFFF"/>
    <a:srgbClr val="4F71BE"/>
    <a:srgbClr val="317D87"/>
    <a:srgbClr val="EA3323"/>
    <a:srgbClr val="D8E5E8"/>
    <a:srgbClr val="A6A6A6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915" autoAdjust="0"/>
    <p:restoredTop sz="94660"/>
  </p:normalViewPr>
  <p:slideViewPr>
    <p:cSldViewPr snapToGrid="0">
      <p:cViewPr varScale="1">
        <p:scale>
          <a:sx n="98" d="100"/>
          <a:sy n="98" d="100"/>
        </p:scale>
        <p:origin x="100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8/10/relationships/authors" Target="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7T08:48:48.791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132 0 24575,'-5'0'0,"0"0"0,2 1 0,1 0 0,-1 1 0,1 0 0,-1 1 0,-2 2 0,-1 0 0,0 0 0,2-1 0,0-1 0,1-1 0,1 1 0,-1 1 0,-1 1 0,0 1 0,-1-2 0,1 1 0,0 0 0,-1 2 0,-1 4 0,-1 1 0,1 1 0,0 0 0,2-2 0,1-1 0,0 2 0,0 1 0,-1 5 0,1 1 0,0 1 0,2-2 0,0-3 0,1-1 0,0-1 0,0 0 0,0 0 0,0-1 0,0 1 0,0-2 0,0 1 0,2 0 0,2 1 0,2-1 0,1 0 0,1-1 0,1-1 0,1-1 0,3 0 0,1-3 0,2 0 0,-1-3 0,-1 0 0,0-2 0,0 0 0,1-1 0,0 0 0,-2 0 0,-1 0 0,1 0 0,-1-1 0,0-1 0,-1-3 0,-2-1 0,-1 0 0,-2-2 0,-2-1 0,-1-2 0,-2 0 0,0 1 0,-1-1 0,0 1 0,0 0 0,0 1 0,-2 0 0,-2 1 0,-2-1 0,-3 1 0,1 0 0,-1 1 0,1 0 0,-2 0 0,1 0 0,-2-1 0,-1 1 0,0 0 0,-1 2 0,-2 2 0,0 1 0,1 1 0,0 0 0,3 0 0,2 1 0,-1 0 0,0 0 0,0 0 0,-1 0 0,1 1 0,2 1 0,0 1 0,5-1 0,0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7T08:49:12.041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0 1 24575,'0'8'0,"0"1"0,0 0 0,0-1 0,0 2 0,0 1 0,0 2 0,0 3 0,0 0 0,0-1 0,0 0 0,0-1 0,0-1 0,0 0 0,0 1 0,0 0 0,0-1 0,0-1 0,0-2 0,1-3 0,1-4 0,0-1 0,1-2 0,1 0 0,2 0 0,2 0 0,3 0 0,5 0 0,2 0 0,2 0 0,-4 0 0,-3 0 0,-3 0 0,-2 0 0,2 0 0,0 0 0,0 0 0,-1 0 0,-1 0 0,-1 0 0,-3 0 0,-2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7T08:49:13.657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0 0 24575,'0'12'0,"0"1"0,0 3 0,0 1 0,0 2 0,0-1 0,0 0 0,0 1 0,0 0 0,0 1 0,0-3 0,0 0 0,0 1 0,0-2 0,0 1 0,0-1 0,0-3 0,0-2 0,0-1 0,0-2 0,0-1 0,0-2 0,0-3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7T08:49:15.657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1 0 24575,'0'7'0,"0"0"0,0 4 0,0 0 0,0 0 0,0-2 0,0 0 0,0 0 0,0-1 0,0 1 0,0-1 0,0 1 0,0-1 0,0-1 0,0 0 0,0-1 0,0-1 0,0 1 0,0 0 0,0 1 0,0 0 0,0-1 0,0 1 0,0 1 0,0-1 0,0-2 0,2 0 0,-1 0 0,0-2 0,-1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7T08:49:17.474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1 0 24575,'8'0'0,"0"0"0,1 0 0,1 0 0,2 0 0,0 0 0,1 0 0,2 0 0,3 0 0,2 0 0,0 0 0,0 0 0,-2 0 0,-1 0 0,-2 0 0,-1 0 0,-1 0 0,-2 0 0,-1 0 0,-6 0 0,0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7T08:49:21.924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28 38 24575,'1'-4'0,"2"1"0,4-3 0,2 0 0,2-2 0,-1 2 0,-1 3 0,-2 2 0,-1 0 0,0 1 0,1 0 0,2 0 0,1 0 0,1 0 0,-1 0 0,0 0 0,0 0 0,-2 0 0,0 0 0,-1 1 0,-3 1 0,-2 2 0,0 2 0,-1 1 0,0 1 0,0 1 0,-1-1 0,0 0 0,0 1 0,0-1 0,0 2 0,0 0 0,0-1 0,0 1 0,0-2 0,0 1 0,0-1 0,0 0 0,0-2 0,0 1 0,-3-1 0,-2 1 0,-3 1 0,-3 0 0,1-1 0,1-3 0,1-1 0,1-1 0,1-1 0,0-1 0,1 0 0,0 0 0,0 0 0,2 0 0,-1 0 0,0 0 0,0 0 0,0 0 0,0 0 0,1 0 0,-1 0 0,1 1 0,-1 0 0,2-1 0,1 0 0,4-1 0,1 0 0,2 1 0,-1-1 0,0 0 0,-1 0 0,0 0 0,-1 1 0,1 0 0,0 0 0,0 0 0,0 0 0,-1 0 0,2 0 0,0 0 0,1 0 0,1 0 0,0 1 0,2 1 0,-2 1 0,1 0 0,-1 0 0,0 1 0,0 0 0,0 2 0,-1 0 0,1-1 0,-2 1 0,0 0 0,-1 1 0,0 0 0,0 2 0,0-1 0,-1 1 0,-1 1 0,1 1 0,-1 0 0,-1-1 0,0-1 0,-1 0 0,0-2 0,0-1 0,-1 0 0,-1-1 0,-4 0 0,-3-1 0,-3 0 0,-1-1 0,1 1 0,1-2 0,1-1 0,0 0 0,1-1 0,0 0 0,-1 1 0,0 0 0,1 1 0,-1-2 0,1 0 0,1 0 0,0 0 0,2 0 0,-2 0 0,1 0 0,-1 0 0,-1 0 0,1 0 0,-1 0 0,0 0 0,1 0 0,0 0 0,4 0 0,0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7T08:49:27.007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1 38 24575,'3'-1'0,"1"0"0,1-3 0,2-2 0,3 1 0,3-1 0,-3 3 0,-1 1 0,-1 0 0,-2 0 0,4 0 0,2 0 0,0 1 0,1 0 0,-1 1 0,-2 0 0,0 0 0,1 2 0,-1 2 0,1 3 0,-1 2 0,0-1 0,-2 0 0,-1-1 0,-2 0 0,-2 1 0,-2 0 0,-1 1 0,0-1 0,0 1 0,0 3 0,0 2 0,-2 1 0,-3-2 0,-2-1 0,-4 1 0,-3-1 0,-2 1 0,-3-1 0,2-2 0,2-3 0,2-2 0,2-2 0,1-2 0,3-1 0,2 0 0,3 0 0,8 0 0,0 0 0,6 0 0,0 0 0,1 0 0,1 0 0,-1 0 0,-2 0 0,-1 0 0,-1 0 0,1 0 0,0 1 0,1 1 0,0 1 0,-2 1 0,1 0 0,-2 0 0,0 1 0,1 0 0,-1 0 0,0 1 0,-1 1 0,-1 0 0,0 2 0,-2-1 0,-2 0 0,-1 2 0,-1 0 0,0-1 0,0 1 0,0-2 0,0 1 0,-3-2 0,-3 1 0,-5 0 0,-4 0 0,-4 1 0,-2 0 0,2-2 0,1-3 0,1-1 0,1-2 0,-1-1 0,0 0 0,0 0 0,0 0 0,2 0 0,0 0 0,2 0 0,2 0 0,3-1 0,4 1 0,2-1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7T08:49:28.774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1 0 24575,'0'6'0,"0"1"0,0 3 0,0 3 0,0 1 0,0 2 0,0-1 0,0 2 0,0-2 0,0 1 0,0 0 0,0 2 0,0 0 0,0-2 0,0-1 0,0-2 0,0 1 0,0-1 0,0-2 0,0-3 0,0-3 0,0-3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7T08:49:30.540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0 1 24575,'7'0'0,"4"0"0,7 0 0,5 0 0,-1 0 0,-1 0 0,-4 0 0,-4 0 0,-1 0 0,-1 0 0,1 0 0,0 0 0,2 0 0,-2 0 0,-1 0 0,-2 0 0,-4 1 0,-2-1 0,-1 1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7T08:49:33.074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0 1 24575,'0'5'0,"0"2"0,0 2 0,0 3 0,0 1 0,0 1 0,0-1 0,0 0 0,0 0 0,0-1 0,0 0 0,0-2 0,0 0 0,0-1 0,0 1 0,0-1 0,0-2 0,0-3 0,0 0 0,0 1 0,0 1 0,1 0 0,0-2 0,1 0 0,1-2 0,-1-2 0,3-1 0,1 0 0,2-1 0,5 1 0,2-1 0,3 0 0,0-1 0,-1 1 0,-1 1 0,-2-1 0,-1 1 0,1 0 0,-1 0 0,0 1 0,0 0 0,-3 0 0,-2 0 0,-1 0 0,-1 0 0,0 0 0,-2 0 0,-1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7T08:49:35.507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0 1 24575,'0'6'0,"0"0"0,0-1 0,0 1 0,0-2 0,0 0 0,0 1 0,0 0 0,0 1 0,0 3 0,0 1 0,0 2 0,0 1 0,0 0 0,0-1 0,0 0 0,0-1 0,0-1 0,0-3 0,0-2 0,0-1 0,0 0 0,0 1 0,0 3 0,0 1 0,0 0 0,0 2 0,0-1 0,0 0 0,0 0 0,0-2 0,0-1 0,0-2 0,0 0 0,0 0 0,0 0 0,0 0 0,0 0 0,0 1 0,0-1 0,0-1 0,0-1 0,0-2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7T08:48:51.774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1 0 24575,'0'6'0,"0"2"0,0 2 0,0 2 0,0 1 0,0 2 0,0-1 0,0 1 0,0 0 0,0-1 0,0 0 0,0 1 0,0-3 0,0-2 0,0 0 0,0 0 0,0-1 0,0 1 0,0 0 0,0-3 0,0-1 0,0 0 0,0 1 0,0 0 0,0 1 0,0-4 0,0-1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7T08:49:39.040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0 74 24575,'0'-7'0,"0"-1"0,0-1 0,1-1 0,1 2 0,1 1 0,0 2 0,2 2 0,0-1 0,1 2 0,0 0 0,2 0 0,0 0 0,1 0 0,-1 1 0,-1 0 0,0 0 0,-1 1 0,0 0 0,-1 0 0,1 0 0,0 0 0,1 0 0,1 0 0,-2 1 0,-1 1 0,-3 2 0,0 0 0,-2 2 0,0 0 0,0 1 0,0 0 0,0 0 0,0 4 0,0 1 0,-1 2 0,-3 0 0,0-2 0,-3 1 0,0 1 0,0 1 0,-1 2 0,0-1 0,1-2 0,0 0 0,1 0 0,-2 1 0,0 0 0,0-2 0,2-1 0,1-2 0,1 0 0,-1-2 0,1 0 0,-1 1 0,1-1 0,0 0 0,2-2 0,0 0 0,2-3 0,2-2 0,1-1 0,2-2 0,4 0 0,2 1 0,2 0 0,1 1 0,0 0 0,0 0 0,-1 0 0,1 0 0,1 0 0,0 0 0,-1 0 0,-1 0 0,-3 0 0,-2 0 0,-2 0 0,-1 0 0,0 0 0,0 0 0,1 0 0,-3 0 0,-1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7T08:49:41.590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13 1 24575,'0'8'0,"0"0"0,0 2 0,0 2 0,0 0 0,0 1 0,0 1 0,0 0 0,0-1 0,0 2 0,0 0 0,-1 0 0,0-1 0,-1 0 0,0-2 0,1-1 0,0-2 0,1 0 0,-1-1 0,-1 1 0,1-1 0,0 0 0,1 1 0,0-1 0,0 0 0,0-1 0,0-1 0,0-3 0,0-1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7T08:49:43.390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0 1 24575,'5'0'0,"0"0"0,1 0 0,1 0 0,1 0 0,2 0 0,-1 0 0,3 0 0,2 0 0,1 0 0,2 0 0,0 1 0,0 0 0,-1 0 0,-2 0 0,-2-1 0,-1 0 0,-1 0 0,-1 0 0,-1 0 0,1 0 0,-1 0 0,-1 0 0,-3 0 0,-2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7T08:49:43.493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0 0 24575,'0'0'0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7T08:49:47.307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25 1 24575,'0'12'0,"0"-1"0,0 1 0,0-2 0,0 1 0,0-1 0,0 0 0,0 0 0,0-2 0,0 0 0,0 1 0,0-1 0,0 1 0,0-1 0,0-1 0,0 0 0,0 1 0,0-1 0,0 0 0,0 0 0,0-2 0,0 0 0,0 0 0,0 0 0,0 1 0,0-1 0,0 0 0,0-3 0,1-1 0,1-5 0,0 0 0,1-1 0,0 1 0,0 1 0,0 1 0,0 0 0,0-1 0,0 0 0,1-1 0,0 1 0,0 0 0,-1 1 0,-1 1 0,0-1 0,1 0 0,-1 0 0,2 1 0,1 0 0,1 0 0,1 1 0,0 0 0,2 0 0,1 0 0,1 0 0,1 0 0,1 0 0,-1 0 0,-1 0 0,-2 1 0,-1 1 0,-1 2 0,-2 2 0,0 1 0,-1-1 0,0 2 0,-1-1 0,-1 1 0,-1 0 0,0 1 0,1-1 0,-1 1 0,-1-1 0,0 1 0,0 1 0,0-1 0,0 1 0,0-1 0,0-1 0,0 0 0,-1-1 0,-1-2 0,-1 0 0,0-2 0,0 1 0,-2-1 0,0 0 0,-1 0 0,-2 0 0,0 0 0,-2-1 0,-1 0 0,1 0 0,0-1 0,0 1 0,2-1 0,1 0 0,-1 0 0,2 0 0,-1 0 0,0 0 0,0-1 0,0 0 0,0 0 0,0 0 0,0 0 0,1 0 0,0 0 0,-1 0 0,1 0 0,-1 0 0,1 0 0,0-1 0,1-1 0,1 1 0,0-1 0,2 1 0,0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7T08:49:49.656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0 1 24575,'10'0'0,"1"0"0,3 0 0,1 0 0,1 0 0,-2 0 0,-4 0 0,-1 0 0,-3 0 0,0 0 0,0 0 0,-1 0 0,1 0 0,-2 0 0,0 0 0,1 0 0,1 0 0,0 0 0,2 0 0,-1 0 0,0 0 0,2 0 0,-5 0 0,0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7T08:49:49.756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0 1 24575,'0'0'0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7T08:49:57.606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0 243 24575,'0'-4'0,"1"-1"0,2-3 0,6-3 0,2-3 0,3-1 0,-1 0 0,-4 4 0,-1 3 0,-4 3 0,0-1 0,1-1 0,2-4 0,3-2 0,0-1 0,0 2 0,-1 2 0,-3 3 0,-1 1 0,-1 0 0,2-4 0,1-2 0,1 0 0,0 0 0,-1 6 0,-3 3 0,-2 5 0,-2 3 0,0 2 0,0 5 0,0 2 0,0 2 0,0 2 0,0-1 0,0 2 0,0 0 0,0-1 0,2 0 0,-1 0 0,0 1 0,-1 0 0,0 2 0,0 0 0,1 0 0,1-1 0,-1-1 0,0 0 0,-1-1 0,1-1 0,0-3 0,0-2 0,0-2 0,-1-1 0,0 0 0,0-1 0,1-2 0,-1-2 0,1-1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7T08:49:59.340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1 1 24575,'0'5'0,"0"3"0,0 2 0,0 4 0,0 1 0,0-1 0,0-3 0,0 0 0,0-2 0,0 2 0,0 1 0,0 0 0,0 0 0,0-1 0,0-1 0,0-2 0,0-1 0,0-1 0,0 0 0,0 1 0,0 1 0,0 1 0,0-1 0,0 0 0,0-4 0,0-1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7T08:50:00.756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1 5 24575,'5'0'0,"0"0"0,3 0 0,3 0 0,3 0 0,2 0 0,-1 0 0,-2 0 0,-1-2 0,-2 1 0,-1 0 0,1 1 0,0 0 0,3 0 0,0 0 0,-1 0 0,-1 0 0,-1 0 0,-2 0 0,1 0 0,-2 0 0,-2 0 0,-2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7T08:48:53.757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0 0 24575,'12'0'0,"4"0"0,4 0 0,2 0 0,-2 0 0,-4 0 0,-2 0 0,-1 0 0,2 0 0,0 0 0,1 0 0,-2 0 0,0 0 0,-1 0 0,-2 0 0,0 0 0,0 0 0,-2 0 0,1 0 0,-3 0 0,0 0 0,-2 0 0,-2 0 0,-1 0 0,-1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7T08:50:04.507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139 0 24575,'-5'0'0,"-1"0"0,1 1 0,0 1 0,1 0 0,0 1 0,0 2 0,0 2 0,-3 0 0,-1 2 0,0 0 0,0-1 0,1 1 0,0 0 0,1 1 0,0 1 0,-1 1 0,0 1 0,0 2 0,1 3 0,1 2 0,1 0 0,1 0 0,0-1 0,2-2 0,0-1 0,0 0 0,1-1 0,0 0 0,0 0 0,0-1 0,0 0 0,2-1 0,1 0 0,3-1 0,1-1 0,0-2 0,0-1 0,2 0 0,2-2 0,1 0 0,3-2 0,1-1 0,0-1 0,1 0 0,0-2 0,-3 0 0,0 0 0,-4 0 0,-1 0 0,-3 0 0,0 0 0,0-2 0,2-2 0,-1-2 0,1-3 0,-2-1 0,-1-1 0,-1 0 0,-2 0 0,-1 0 0,0 0 0,-1-2 0,0 0 0,0-1 0,0-1 0,-3 1 0,-1 1 0,-2 2 0,0 1 0,-1 3 0,0 0 0,-1 2 0,0 0 0,-1 1 0,0 0 0,-4 1 0,-1-1 0,-1 2 0,1 1 0,2 0 0,2 1 0,3 0 0,1 0 0,1 0 0,0 2 0,0 2 0,0 1 0,0 1 0,1 0 0,2-1 0,0 0 0,0-2 0,-1 0 0,1 2 0,-1-1 0,1 0 0,-1 0 0,0-1 0,-1 1 0,1 1 0,0 1 0,1-1 0,-1-1 0,0-2 0,1 1 0,1-1 0,-2 0 0,2-1 0,0-1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9:47.116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0 0 24575,'23'0'0,"5"0"0,4 0 0,1 0 0,-6 0 0,-4 0 0,-5 0 0,-6 0 0,-2 0 0,-5 0 0,0 0 0,0 0 0,2 0 0,1 0 0,3 0 0,0 0 0,-2 1 0,-4 2 0,-3 0 0,-2 1 0,-1 1 0,-1 3 0,-1 4 0,-3 7 0,0 5 0,0 1 0,0 2 0,1 0 0,-1 4 0,-1 0 0,1-2 0,0-5 0,3-7 0,1-5 0,0 0 0,0 3 0,-1 5 0,0 5 0,1 0 0,0-1 0,1-1 0,1 0 0,0 2 0,0-1 0,0-4 0,0-5 0,0-8 0,0-4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9:48.366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0 1 24575,'22'0'0,"4"0"0,9 0 0,-2 0 0,-3 0 0,-8 0 0,-8 0 0,-3 0 0,-2 0 0,0 0 0,-2 0 0,-1 0 0,-1 0 0,-1 0 0,-2 0 0,-1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9:49.866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4 1 24575,'-2'4'0,"1"1"0,1 3 0,0 1 0,0 1 0,0 0 0,0 0 0,0 0 0,0 2 0,0-1 0,0 1 0,1 1 0,1 1 0,3 1 0,-1 0 0,0-2 0,-1-1 0,-1-1 0,1 0 0,0-1 0,0 0 0,0-1 0,-1-1 0,0 1 0,0-2 0,0-1 0,0 0 0,-1-1 0,0-1 0,-1-2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9:51.583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0 21 24575,'9'0'0,"3"0"0,4 0 0,0 0 0,-2 0 0,-2 0 0,-4 0 0,1 0 0,1-1 0,3 0 0,2-1 0,-1 0 0,-2 1 0,-4 0 0,-2 0 0,-1 0 0,0 0 0,2 0 0,0-1 0,0 2 0,-1-2 0,-2 0 0,0 1 0,0 0 0,0 0 0,-2 1 0,1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9:54.899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240 121 24575,'0'-6'0,"0"-1"0,0 2 0,0-1 0,-1-1 0,-1 0 0,0-2 0,-2-1 0,-1 0 0,0 0 0,-1 0 0,1 3 0,0 1 0,0 2 0,-1 1 0,-1 0 0,0 1 0,-3-1 0,0 1 0,-1 0 0,0 1 0,2 0 0,2 1 0,-1 0 0,1 0 0,0 0 0,-1 0 0,0 0 0,1 1 0,2 2 0,2 1 0,1 3 0,-2 1 0,0 2 0,0 1 0,-2 1 0,0 2 0,0 2 0,-1-1 0,2-1 0,1-2 0,2-4 0,1-1 0,1 1 0,-2 3 0,-1 5 0,-1 1 0,0 0 0,2-5 0,0-2 0,2-2 0,0 3 0,0 3 0,0 4 0,0-1 0,0-1 0,1-3 0,3 0 0,3 2 0,2-1 0,1-2 0,-1-1 0,-1-3 0,2 1 0,1-2 0,3 0 0,-1-2 0,-1-2 0,-1-1 0,-1-1 0,1-1 0,2 0 0,0 0 0,-1 0 0,-1-1 0,-2-3 0,-1-1 0,-1-1 0,-2 0 0,-1 0 0,0-2 0,0-1 0,0-2 0,0 0 0,-2 2 0,0 1 0,-1 2 0,1-2 0,-1-3 0,0-4 0,0-2 0,-1 2 0,0 2 0,0 3 0,1 0 0,0-1 0,1-1 0,0-3 0,-1 0 0,0 2 0,-1 3 0,0 3 0,0 1 0,0 0 0,0-2 0,0-3 0,0-2 0,0 3 0,0 4 0,0 4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9:59.016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222 72 24575,'-3'-5'0,"-1"-1"0,-1-1 0,-1 1 0,2 2 0,-1-1 0,-1 2 0,-2-3 0,-1-1 0,-1 1 0,1 0 0,2 2 0,2 2 0,0 0 0,0 1 0,-3 0 0,-3 1 0,-1 0 0,0 0 0,3 0 0,3 2 0,2 0 0,0 6 0,-3 4 0,-3 7 0,0 2 0,0-1 0,3-5 0,3-2 0,1 1 0,1 4 0,-1 5 0,0 2 0,1-3 0,0-4 0,1-2 0,1 0 0,0 2 0,0 2 0,0-3 0,0-2 0,1-5 0,2 0 0,3 1 0,2 3 0,1 0 0,0-1 0,-1-2 0,1-2 0,2-1 0,1 0 0,4-2 0,1-3 0,3-1 0,0-2 0,1 0 0,0 0 0,-2-1 0,-1 0 0,-3-4 0,-2-3 0,-1-2 0,-1-3 0,-1 0 0,-1-2 0,-2-3 0,-1-1 0,-2-1 0,-2 4 0,0 2 0,-2 2 0,0 0 0,-1-4 0,0-3 0,-2 1 0,-2 3 0,0 3 0,-1 2 0,0-1 0,-3-3 0,-1-2 0,-2 1 0,3 2 0,2 4 0,2 2 0,1 1 0,-1-1 0,2 4 0,0-2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40:00.833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1 1 24575,'0'15'0,"1"4"0,1 2 0,0-1 0,1-4 0,-2-6 0,1-1 0,-1-1 0,0 1 0,-1 1 0,0 0 0,0-2 0,0-3 0,0 0 0,0-2 0,0 0 0,0 1 0,0-2 0,0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40:02.066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1 5 24575,'8'0'0,"2"0"0,3 0 0,3 0 0,1 0 0,0 0 0,0 0 0,-2 0 0,-2-1 0,-4 0 0,-2-1 0,-1 1 0,-3 1 0,-1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40:04.099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0 1 24575,'22'0'0,"-3"0"0,0 0 0,-2 0 0,-1 0 0,1 0 0,0 0 0,0 0 0,-1 0 0,-2 0 0,-3 0 0,-4 1 0,-3 5 0,-5 7 0,-4 9 0,-6 10 0,-4 8 0,0 3 0,0 1 0,4-3 0,3-4 0,2-6 0,4-6 0,-1-6 0,2-5 0,0-2 0,-1-2 0,0 1 0,-1 0 0,0 0 0,1-1 0,0-4 0,1 0 0,0-4 0,0-1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7T08:48:56.041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0 258 24575,'3'-7'0,"4"-2"0,5-6 0,5-3 0,2-1 0,0-1 0,-3 3 0,-1 2 0,-3 1 0,-1 2 0,-1 0 0,1 0 0,1 1 0,0-1 0,1 1 0,-1-1 0,0 1 0,-2 1 0,-2 2 0,-2 2 0,-3 2 0,0 2 0,-1 1 0,-1 4 0,0 3 0,-1 6 0,0 6 0,0 8 0,0 4 0,0 3 0,0 0 0,0-2 0,0 0 0,2 1 0,-1-1 0,2-1 0,-1-1 0,0-1 0,0-2 0,-1 0 0,1-2 0,-1-4 0,0-4 0,0-5 0,0-3 0,0-2 0,-1-3 0,0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40:05.599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0 9 24575,'18'0'0,"1"0"0,3 0 0,-1 0 0,-4 0 0,-1 0 0,0 0 0,-1 0 0,3 0 0,0-2 0,-3 0 0,-3-1 0,-3 1 0,-4 2 0,-2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7T08:48:59.208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8 0 24575,'0'15'0,"0"0"0,0 4 0,0 0 0,0 3 0,0 1 0,0-3 0,0 0 0,1-5 0,0-3 0,0-3 0,0-4 0,1-4 0,1-3 0,2-2 0,1-2 0,2-1 0,4-1 0,1 1 0,1-1 0,-1 4 0,-4 1 0,-2 0 0,0 2 0,-1-1 0,1 1 0,2-1 0,0-1 0,0 2 0,-2 1 0,-1 0 0,1 0 0,0 0 0,1 0 0,1 0 0,-1 1 0,1 3 0,-1 5 0,0 6 0,-2 7 0,-1 4 0,-1 2 0,-2-2 0,0-5 0,-2-4 0,0-3 0,0-3 0,0 1 0,-4-1 0,-2-1 0,-5-1 0,-4-4 0,-4-1 0,-4-3 0,-3-1 0,-2 0 0,4 0 0,3 0 0,7-1 0,6 0 0,3-1 0,2 0 0,1 1 0,-1 0 0,-2 0 0,-2 0 0,-1-1 0,1-1 0,2 2 0,3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7T08:49:01.191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1 14 24575,'8'0'0,"1"0"0,3 0 0,2 0 0,-1 0 0,1 0 0,-3 0 0,-2 0 0,1 0 0,-2-2 0,1-1 0,0 1 0,-1-1 0,1 3 0,-1 0 0,-1-2 0,0 1 0,-2 0 0,-3 1 0,0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7T08:49:02.607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1 1 24575,'0'16'0,"0"3"0,0 6 0,0 3 0,0 0 0,0-4 0,0-4 0,0-3 0,1-3 0,0 0 0,0-2 0,0-1 0,-1-5 0,0-2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7T08:49:04.574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0 1 24575,'7'0'0,"0"0"0,3 0 0,1 0 0,2 0 0,0 0 0,0 0 0,-2 0 0,0 0 0,-2 0 0,1 0 0,0 0 0,0 0 0,1 0 0,-2 0 0,-1 0 0,-2 0 0,-2 0 0,0 0 0,-1 0 0,-1 0 0,0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7T08:49:09.524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30 119 24575,'0'-5'0,"0"0"0,0 1 0,0-2 0,0-1 0,0-1 0,0-1 0,3 2 0,0-1 0,1 2 0,0 0 0,0 1 0,0 0 0,2-1 0,0 0 0,1 0 0,-1 1 0,0 0 0,-1 3 0,0-1 0,2 1 0,-1 1 0,2 0 0,0 1 0,1 0 0,-2 0 0,0 0 0,-1 0 0,1 0 0,-2 0 0,0 2 0,-1 1 0,0 0 0,1 2 0,-1 0 0,-1 2 0,0 0 0,-2 1 0,1 0 0,1 2 0,-2 0 0,0 1 0,-1 0 0,0-1 0,0 0 0,0 0 0,0 0 0,0-1 0,-1-1 0,-4 2 0,-4 1 0,-6 3 0,-2 1 0,0-1 0,3-1 0,0-1 0,0 0 0,1 3 0,-1 1 0,1 0 0,3-2 0,1-2 0,4-4 0,2-1 0,1-2 0,0-1 0,-1 1 0,-1 2 0,0 1 0,0 0 0,1-1 0,1-1 0,1 1 0,1 0 0,0 1 0,1-2 0,0-2 0,1-4 0,1-3 0,1 0 0,2 1 0,1 1 0,3 1 0,0 0 0,3 0 0,0 0 0,0 0 0,0 0 0,0 0 0,0 0 0,1 0 0,-1 0 0,-2 0 0,-1 0 0,-2 0 0,1 0 0,0 0 0,1 0 0,1 0 0,0 0 0,-1 0 0,-2 0 0,-1 0 0,-2 0 0,-1 0 0,-1 0 0,-1 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8" y="1237199"/>
            <a:ext cx="9088041" cy="2631887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9" y="3970581"/>
            <a:ext cx="8018859" cy="1825171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87" indent="0" algn="ctr">
              <a:buNone/>
              <a:defRPr sz="1653"/>
            </a:lvl2pPr>
            <a:lvl3pPr marL="755973" indent="0" algn="ctr">
              <a:buNone/>
              <a:defRPr sz="1488"/>
            </a:lvl3pPr>
            <a:lvl4pPr marL="1133961" indent="0" algn="ctr">
              <a:buNone/>
              <a:defRPr sz="1323"/>
            </a:lvl4pPr>
            <a:lvl5pPr marL="1511947" indent="0" algn="ctr">
              <a:buNone/>
              <a:defRPr sz="1323"/>
            </a:lvl5pPr>
            <a:lvl6pPr marL="1889933" indent="0" algn="ctr">
              <a:buNone/>
              <a:defRPr sz="1323"/>
            </a:lvl6pPr>
            <a:lvl7pPr marL="2267920" indent="0" algn="ctr">
              <a:buNone/>
              <a:defRPr sz="1323"/>
            </a:lvl7pPr>
            <a:lvl8pPr marL="2645907" indent="0" algn="ctr">
              <a:buNone/>
              <a:defRPr sz="1323"/>
            </a:lvl8pPr>
            <a:lvl9pPr marL="3023894" indent="0" algn="ctr">
              <a:buNone/>
              <a:defRPr sz="1323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56341-B29C-4FB9-9B22-E8C770508A32}" type="datetimeFigureOut">
              <a:rPr lang="de-DE" smtClean="0"/>
              <a:t>26.03.25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D6F71-9095-4BFD-9DF6-315E19E2859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6707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56341-B29C-4FB9-9B22-E8C770508A32}" type="datetimeFigureOut">
              <a:rPr lang="de-DE" smtClean="0"/>
              <a:t>26.03.25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D6F71-9095-4BFD-9DF6-315E19E2859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0151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30" y="402484"/>
            <a:ext cx="2305422" cy="6406475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5" y="402484"/>
            <a:ext cx="6782619" cy="640647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56341-B29C-4FB9-9B22-E8C770508A32}" type="datetimeFigureOut">
              <a:rPr lang="de-DE" smtClean="0"/>
              <a:t>26.03.25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D6F71-9095-4BFD-9DF6-315E19E2859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0293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56341-B29C-4FB9-9B22-E8C770508A32}" type="datetimeFigureOut">
              <a:rPr lang="de-DE" smtClean="0"/>
              <a:t>26.03.25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D6F71-9095-4BFD-9DF6-315E19E2859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9617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6" y="1884672"/>
            <a:ext cx="9221689" cy="3144614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6" y="5059035"/>
            <a:ext cx="9221689" cy="1653678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8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73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6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947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93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920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907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894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56341-B29C-4FB9-9B22-E8C770508A32}" type="datetimeFigureOut">
              <a:rPr lang="de-DE" smtClean="0"/>
              <a:t>26.03.25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D6F71-9095-4BFD-9DF6-315E19E2859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9632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5"/>
            <a:ext cx="4544021" cy="479654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1" y="2012415"/>
            <a:ext cx="4544021" cy="479654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56341-B29C-4FB9-9B22-E8C770508A32}" type="datetimeFigureOut">
              <a:rPr lang="de-DE" smtClean="0"/>
              <a:t>26.03.25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D6F71-9095-4BFD-9DF6-315E19E2859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5885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4" y="402484"/>
            <a:ext cx="9221689" cy="1461188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7" y="1853172"/>
            <a:ext cx="4523137" cy="908211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87" indent="0">
              <a:buNone/>
              <a:defRPr sz="1653" b="1"/>
            </a:lvl2pPr>
            <a:lvl3pPr marL="755973" indent="0">
              <a:buNone/>
              <a:defRPr sz="1488" b="1"/>
            </a:lvl3pPr>
            <a:lvl4pPr marL="1133961" indent="0">
              <a:buNone/>
              <a:defRPr sz="1323" b="1"/>
            </a:lvl4pPr>
            <a:lvl5pPr marL="1511947" indent="0">
              <a:buNone/>
              <a:defRPr sz="1323" b="1"/>
            </a:lvl5pPr>
            <a:lvl6pPr marL="1889933" indent="0">
              <a:buNone/>
              <a:defRPr sz="1323" b="1"/>
            </a:lvl6pPr>
            <a:lvl7pPr marL="2267920" indent="0">
              <a:buNone/>
              <a:defRPr sz="1323" b="1"/>
            </a:lvl7pPr>
            <a:lvl8pPr marL="2645907" indent="0">
              <a:buNone/>
              <a:defRPr sz="1323" b="1"/>
            </a:lvl8pPr>
            <a:lvl9pPr marL="3023894" indent="0">
              <a:buNone/>
              <a:defRPr sz="1323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7" y="2761382"/>
            <a:ext cx="4523137" cy="406157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3" y="1853172"/>
            <a:ext cx="4545414" cy="908211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87" indent="0">
              <a:buNone/>
              <a:defRPr sz="1653" b="1"/>
            </a:lvl2pPr>
            <a:lvl3pPr marL="755973" indent="0">
              <a:buNone/>
              <a:defRPr sz="1488" b="1"/>
            </a:lvl3pPr>
            <a:lvl4pPr marL="1133961" indent="0">
              <a:buNone/>
              <a:defRPr sz="1323" b="1"/>
            </a:lvl4pPr>
            <a:lvl5pPr marL="1511947" indent="0">
              <a:buNone/>
              <a:defRPr sz="1323" b="1"/>
            </a:lvl5pPr>
            <a:lvl6pPr marL="1889933" indent="0">
              <a:buNone/>
              <a:defRPr sz="1323" b="1"/>
            </a:lvl6pPr>
            <a:lvl7pPr marL="2267920" indent="0">
              <a:buNone/>
              <a:defRPr sz="1323" b="1"/>
            </a:lvl7pPr>
            <a:lvl8pPr marL="2645907" indent="0">
              <a:buNone/>
              <a:defRPr sz="1323" b="1"/>
            </a:lvl8pPr>
            <a:lvl9pPr marL="3023894" indent="0">
              <a:buNone/>
              <a:defRPr sz="1323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3" y="2761382"/>
            <a:ext cx="4545414" cy="406157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56341-B29C-4FB9-9B22-E8C770508A32}" type="datetimeFigureOut">
              <a:rPr lang="de-DE" smtClean="0"/>
              <a:t>26.03.25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D6F71-9095-4BFD-9DF6-315E19E2859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5259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56341-B29C-4FB9-9B22-E8C770508A32}" type="datetimeFigureOut">
              <a:rPr lang="de-DE" smtClean="0"/>
              <a:t>26.03.25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D6F71-9095-4BFD-9DF6-315E19E2859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5876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56341-B29C-4FB9-9B22-E8C770508A32}" type="datetimeFigureOut">
              <a:rPr lang="de-DE" smtClean="0"/>
              <a:t>26.03.25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D6F71-9095-4BFD-9DF6-315E19E2859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06956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4" y="503979"/>
            <a:ext cx="3448388" cy="1763924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4" y="1088456"/>
            <a:ext cx="5412730" cy="5372269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4" y="2267903"/>
            <a:ext cx="3448388" cy="4201570"/>
          </a:xfrm>
        </p:spPr>
        <p:txBody>
          <a:bodyPr/>
          <a:lstStyle>
            <a:lvl1pPr marL="0" indent="0">
              <a:buNone/>
              <a:defRPr sz="1323"/>
            </a:lvl1pPr>
            <a:lvl2pPr marL="377987" indent="0">
              <a:buNone/>
              <a:defRPr sz="1157"/>
            </a:lvl2pPr>
            <a:lvl3pPr marL="755973" indent="0">
              <a:buNone/>
              <a:defRPr sz="992"/>
            </a:lvl3pPr>
            <a:lvl4pPr marL="1133961" indent="0">
              <a:buNone/>
              <a:defRPr sz="827"/>
            </a:lvl4pPr>
            <a:lvl5pPr marL="1511947" indent="0">
              <a:buNone/>
              <a:defRPr sz="827"/>
            </a:lvl5pPr>
            <a:lvl6pPr marL="1889933" indent="0">
              <a:buNone/>
              <a:defRPr sz="827"/>
            </a:lvl6pPr>
            <a:lvl7pPr marL="2267920" indent="0">
              <a:buNone/>
              <a:defRPr sz="827"/>
            </a:lvl7pPr>
            <a:lvl8pPr marL="2645907" indent="0">
              <a:buNone/>
              <a:defRPr sz="827"/>
            </a:lvl8pPr>
            <a:lvl9pPr marL="3023894" indent="0">
              <a:buNone/>
              <a:defRPr sz="827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56341-B29C-4FB9-9B22-E8C770508A32}" type="datetimeFigureOut">
              <a:rPr lang="de-DE" smtClean="0"/>
              <a:t>26.03.25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D6F71-9095-4BFD-9DF6-315E19E2859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1345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4" y="503979"/>
            <a:ext cx="3448388" cy="1763924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4" y="1088456"/>
            <a:ext cx="5412730" cy="5372269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87" indent="0">
              <a:buNone/>
              <a:defRPr sz="2315"/>
            </a:lvl2pPr>
            <a:lvl3pPr marL="755973" indent="0">
              <a:buNone/>
              <a:defRPr sz="1984"/>
            </a:lvl3pPr>
            <a:lvl4pPr marL="1133961" indent="0">
              <a:buNone/>
              <a:defRPr sz="1653"/>
            </a:lvl4pPr>
            <a:lvl5pPr marL="1511947" indent="0">
              <a:buNone/>
              <a:defRPr sz="1653"/>
            </a:lvl5pPr>
            <a:lvl6pPr marL="1889933" indent="0">
              <a:buNone/>
              <a:defRPr sz="1653"/>
            </a:lvl6pPr>
            <a:lvl7pPr marL="2267920" indent="0">
              <a:buNone/>
              <a:defRPr sz="1653"/>
            </a:lvl7pPr>
            <a:lvl8pPr marL="2645907" indent="0">
              <a:buNone/>
              <a:defRPr sz="1653"/>
            </a:lvl8pPr>
            <a:lvl9pPr marL="3023894" indent="0">
              <a:buNone/>
              <a:defRPr sz="1653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4" y="2267903"/>
            <a:ext cx="3448388" cy="4201570"/>
          </a:xfrm>
        </p:spPr>
        <p:txBody>
          <a:bodyPr/>
          <a:lstStyle>
            <a:lvl1pPr marL="0" indent="0">
              <a:buNone/>
              <a:defRPr sz="1323"/>
            </a:lvl1pPr>
            <a:lvl2pPr marL="377987" indent="0">
              <a:buNone/>
              <a:defRPr sz="1157"/>
            </a:lvl2pPr>
            <a:lvl3pPr marL="755973" indent="0">
              <a:buNone/>
              <a:defRPr sz="992"/>
            </a:lvl3pPr>
            <a:lvl4pPr marL="1133961" indent="0">
              <a:buNone/>
              <a:defRPr sz="827"/>
            </a:lvl4pPr>
            <a:lvl5pPr marL="1511947" indent="0">
              <a:buNone/>
              <a:defRPr sz="827"/>
            </a:lvl5pPr>
            <a:lvl6pPr marL="1889933" indent="0">
              <a:buNone/>
              <a:defRPr sz="827"/>
            </a:lvl6pPr>
            <a:lvl7pPr marL="2267920" indent="0">
              <a:buNone/>
              <a:defRPr sz="827"/>
            </a:lvl7pPr>
            <a:lvl8pPr marL="2645907" indent="0">
              <a:buNone/>
              <a:defRPr sz="827"/>
            </a:lvl8pPr>
            <a:lvl9pPr marL="3023894" indent="0">
              <a:buNone/>
              <a:defRPr sz="827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56341-B29C-4FB9-9B22-E8C770508A32}" type="datetimeFigureOut">
              <a:rPr lang="de-DE" smtClean="0"/>
              <a:t>26.03.25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D6F71-9095-4BFD-9DF6-315E19E2859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57370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4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4" y="2012415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656341-B29C-4FB9-9B22-E8C770508A32}" type="datetimeFigureOut">
              <a:rPr lang="de-DE" smtClean="0"/>
              <a:t>26.03.25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4" y="7006700"/>
            <a:ext cx="3608486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3D6F71-9095-4BFD-9DF6-315E19E2859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35095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55973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94" indent="-188994" algn="l" defTabSz="755973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80" indent="-188994" algn="l" defTabSz="755973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67" indent="-188994" algn="l" defTabSz="755973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953" indent="-188994" algn="l" defTabSz="755973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940" indent="-188994" algn="l" defTabSz="755973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927" indent="-188994" algn="l" defTabSz="755973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914" indent="-188994" algn="l" defTabSz="755973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900" indent="-188994" algn="l" defTabSz="755973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888" indent="-188994" algn="l" defTabSz="755973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73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87" algn="l" defTabSz="755973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73" algn="l" defTabSz="755973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61" algn="l" defTabSz="755973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947" algn="l" defTabSz="755973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933" algn="l" defTabSz="755973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920" algn="l" defTabSz="755973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907" algn="l" defTabSz="755973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894" algn="l" defTabSz="755973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5.png"/><Relationship Id="rId21" Type="http://schemas.openxmlformats.org/officeDocument/2006/relationships/customXml" Target="../ink/ink8.xml"/><Relationship Id="rId42" Type="http://schemas.openxmlformats.org/officeDocument/2006/relationships/customXml" Target="../ink/ink19.xml"/><Relationship Id="rId47" Type="http://schemas.openxmlformats.org/officeDocument/2006/relationships/image" Target="../media/image25.png"/><Relationship Id="rId63" Type="http://schemas.openxmlformats.org/officeDocument/2006/relationships/image" Target="../media/image32.png"/><Relationship Id="rId68" Type="http://schemas.openxmlformats.org/officeDocument/2006/relationships/customXml" Target="../ink/ink32.xml"/><Relationship Id="rId84" Type="http://schemas.openxmlformats.org/officeDocument/2006/relationships/customXml" Target="../ink/ink40.xml"/><Relationship Id="rId16" Type="http://schemas.openxmlformats.org/officeDocument/2006/relationships/image" Target="../media/image10.png"/><Relationship Id="rId11" Type="http://schemas.openxmlformats.org/officeDocument/2006/relationships/customXml" Target="../ink/ink3.xml"/><Relationship Id="rId32" Type="http://schemas.openxmlformats.org/officeDocument/2006/relationships/image" Target="../media/image18.png"/><Relationship Id="rId37" Type="http://schemas.openxmlformats.org/officeDocument/2006/relationships/customXml" Target="../ink/ink16.xml"/><Relationship Id="rId53" Type="http://schemas.openxmlformats.org/officeDocument/2006/relationships/image" Target="../media/image28.png"/><Relationship Id="rId58" Type="http://schemas.openxmlformats.org/officeDocument/2006/relationships/customXml" Target="../ink/ink28.xml"/><Relationship Id="rId74" Type="http://schemas.openxmlformats.org/officeDocument/2006/relationships/customXml" Target="../ink/ink35.xml"/><Relationship Id="rId79" Type="http://schemas.openxmlformats.org/officeDocument/2006/relationships/image" Target="../media/image41.png"/><Relationship Id="rId5" Type="http://schemas.openxmlformats.org/officeDocument/2006/relationships/image" Target="../media/image4.png"/><Relationship Id="rId19" Type="http://schemas.openxmlformats.org/officeDocument/2006/relationships/customXml" Target="../ink/ink7.xml"/><Relationship Id="rId14" Type="http://schemas.openxmlformats.org/officeDocument/2006/relationships/image" Target="../media/image9.png"/><Relationship Id="rId22" Type="http://schemas.openxmlformats.org/officeDocument/2006/relationships/image" Target="../media/image13.png"/><Relationship Id="rId27" Type="http://schemas.openxmlformats.org/officeDocument/2006/relationships/customXml" Target="../ink/ink11.xml"/><Relationship Id="rId30" Type="http://schemas.openxmlformats.org/officeDocument/2006/relationships/image" Target="../media/image17.png"/><Relationship Id="rId35" Type="http://schemas.openxmlformats.org/officeDocument/2006/relationships/customXml" Target="../ink/ink15.xml"/><Relationship Id="rId43" Type="http://schemas.openxmlformats.org/officeDocument/2006/relationships/image" Target="../media/image23.png"/><Relationship Id="rId48" Type="http://schemas.openxmlformats.org/officeDocument/2006/relationships/customXml" Target="../ink/ink22.xml"/><Relationship Id="rId56" Type="http://schemas.openxmlformats.org/officeDocument/2006/relationships/customXml" Target="../ink/ink27.xml"/><Relationship Id="rId64" Type="http://schemas.openxmlformats.org/officeDocument/2006/relationships/image" Target="../media/image33.png"/><Relationship Id="rId69" Type="http://schemas.openxmlformats.org/officeDocument/2006/relationships/image" Target="../media/image36.png"/><Relationship Id="rId77" Type="http://schemas.openxmlformats.org/officeDocument/2006/relationships/image" Target="../media/image40.png"/><Relationship Id="rId8" Type="http://schemas.openxmlformats.org/officeDocument/2006/relationships/image" Target="../media/image6.png"/><Relationship Id="rId51" Type="http://schemas.openxmlformats.org/officeDocument/2006/relationships/image" Target="../media/image27.png"/><Relationship Id="rId72" Type="http://schemas.openxmlformats.org/officeDocument/2006/relationships/customXml" Target="../ink/ink34.xml"/><Relationship Id="rId80" Type="http://schemas.openxmlformats.org/officeDocument/2006/relationships/customXml" Target="../ink/ink38.xml"/><Relationship Id="rId85" Type="http://schemas.openxmlformats.org/officeDocument/2006/relationships/image" Target="../media/image44.png"/><Relationship Id="rId3" Type="http://schemas.openxmlformats.org/officeDocument/2006/relationships/image" Target="../media/image2.png"/><Relationship Id="rId12" Type="http://schemas.openxmlformats.org/officeDocument/2006/relationships/image" Target="../media/image8.png"/><Relationship Id="rId17" Type="http://schemas.openxmlformats.org/officeDocument/2006/relationships/customXml" Target="../ink/ink6.xml"/><Relationship Id="rId25" Type="http://schemas.openxmlformats.org/officeDocument/2006/relationships/customXml" Target="../ink/ink10.xml"/><Relationship Id="rId33" Type="http://schemas.openxmlformats.org/officeDocument/2006/relationships/customXml" Target="../ink/ink14.xml"/><Relationship Id="rId38" Type="http://schemas.openxmlformats.org/officeDocument/2006/relationships/customXml" Target="../ink/ink17.xml"/><Relationship Id="rId46" Type="http://schemas.openxmlformats.org/officeDocument/2006/relationships/customXml" Target="../ink/ink21.xml"/><Relationship Id="rId59" Type="http://schemas.openxmlformats.org/officeDocument/2006/relationships/image" Target="../media/image30.png"/><Relationship Id="rId67" Type="http://schemas.openxmlformats.org/officeDocument/2006/relationships/image" Target="../media/image35.png"/><Relationship Id="rId20" Type="http://schemas.openxmlformats.org/officeDocument/2006/relationships/image" Target="../media/image12.png"/><Relationship Id="rId41" Type="http://schemas.openxmlformats.org/officeDocument/2006/relationships/image" Target="../media/image22.png"/><Relationship Id="rId54" Type="http://schemas.openxmlformats.org/officeDocument/2006/relationships/customXml" Target="../ink/ink25.xml"/><Relationship Id="rId62" Type="http://schemas.openxmlformats.org/officeDocument/2006/relationships/customXml" Target="../ink/ink30.xml"/><Relationship Id="rId70" Type="http://schemas.openxmlformats.org/officeDocument/2006/relationships/customXml" Target="../ink/ink33.xml"/><Relationship Id="rId75" Type="http://schemas.openxmlformats.org/officeDocument/2006/relationships/image" Target="../media/image39.png"/><Relationship Id="rId83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5" Type="http://schemas.openxmlformats.org/officeDocument/2006/relationships/customXml" Target="../ink/ink5.xml"/><Relationship Id="rId23" Type="http://schemas.openxmlformats.org/officeDocument/2006/relationships/customXml" Target="../ink/ink9.xml"/><Relationship Id="rId28" Type="http://schemas.openxmlformats.org/officeDocument/2006/relationships/image" Target="../media/image16.png"/><Relationship Id="rId36" Type="http://schemas.openxmlformats.org/officeDocument/2006/relationships/image" Target="../media/image20.png"/><Relationship Id="rId49" Type="http://schemas.openxmlformats.org/officeDocument/2006/relationships/image" Target="../media/image26.png"/><Relationship Id="rId57" Type="http://schemas.openxmlformats.org/officeDocument/2006/relationships/image" Target="../media/image29.png"/><Relationship Id="rId10" Type="http://schemas.openxmlformats.org/officeDocument/2006/relationships/image" Target="../media/image7.png"/><Relationship Id="rId31" Type="http://schemas.openxmlformats.org/officeDocument/2006/relationships/customXml" Target="../ink/ink13.xml"/><Relationship Id="rId44" Type="http://schemas.openxmlformats.org/officeDocument/2006/relationships/customXml" Target="../ink/ink20.xml"/><Relationship Id="rId52" Type="http://schemas.openxmlformats.org/officeDocument/2006/relationships/customXml" Target="../ink/ink24.xml"/><Relationship Id="rId60" Type="http://schemas.openxmlformats.org/officeDocument/2006/relationships/customXml" Target="../ink/ink29.xml"/><Relationship Id="rId65" Type="http://schemas.openxmlformats.org/officeDocument/2006/relationships/image" Target="../media/image34.png"/><Relationship Id="rId73" Type="http://schemas.openxmlformats.org/officeDocument/2006/relationships/image" Target="../media/image38.png"/><Relationship Id="rId78" Type="http://schemas.openxmlformats.org/officeDocument/2006/relationships/customXml" Target="../ink/ink37.xml"/><Relationship Id="rId81" Type="http://schemas.openxmlformats.org/officeDocument/2006/relationships/image" Target="../media/image42.png"/><Relationship Id="rId4" Type="http://schemas.openxmlformats.org/officeDocument/2006/relationships/image" Target="../media/image3.png"/><Relationship Id="rId9" Type="http://schemas.openxmlformats.org/officeDocument/2006/relationships/customXml" Target="../ink/ink2.xml"/><Relationship Id="rId13" Type="http://schemas.openxmlformats.org/officeDocument/2006/relationships/customXml" Target="../ink/ink4.xml"/><Relationship Id="rId18" Type="http://schemas.openxmlformats.org/officeDocument/2006/relationships/image" Target="../media/image11.png"/><Relationship Id="rId39" Type="http://schemas.openxmlformats.org/officeDocument/2006/relationships/image" Target="../media/image21.png"/><Relationship Id="rId34" Type="http://schemas.openxmlformats.org/officeDocument/2006/relationships/image" Target="../media/image19.png"/><Relationship Id="rId50" Type="http://schemas.openxmlformats.org/officeDocument/2006/relationships/customXml" Target="../ink/ink23.xml"/><Relationship Id="rId55" Type="http://schemas.openxmlformats.org/officeDocument/2006/relationships/customXml" Target="../ink/ink26.xml"/><Relationship Id="rId76" Type="http://schemas.openxmlformats.org/officeDocument/2006/relationships/customXml" Target="../ink/ink36.xml"/><Relationship Id="rId7" Type="http://schemas.openxmlformats.org/officeDocument/2006/relationships/customXml" Target="../ink/ink1.xml"/><Relationship Id="rId71" Type="http://schemas.openxmlformats.org/officeDocument/2006/relationships/image" Target="../media/image37.png"/><Relationship Id="rId2" Type="http://schemas.openxmlformats.org/officeDocument/2006/relationships/image" Target="../media/image1.png"/><Relationship Id="rId29" Type="http://schemas.openxmlformats.org/officeDocument/2006/relationships/customXml" Target="../ink/ink12.xml"/><Relationship Id="rId24" Type="http://schemas.openxmlformats.org/officeDocument/2006/relationships/image" Target="../media/image14.png"/><Relationship Id="rId40" Type="http://schemas.openxmlformats.org/officeDocument/2006/relationships/customXml" Target="../ink/ink18.xml"/><Relationship Id="rId45" Type="http://schemas.openxmlformats.org/officeDocument/2006/relationships/image" Target="../media/image24.png"/><Relationship Id="rId66" Type="http://schemas.openxmlformats.org/officeDocument/2006/relationships/customXml" Target="../ink/ink31.xml"/><Relationship Id="rId61" Type="http://schemas.openxmlformats.org/officeDocument/2006/relationships/image" Target="../media/image31.png"/><Relationship Id="rId82" Type="http://schemas.openxmlformats.org/officeDocument/2006/relationships/customXml" Target="../ink/ink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23CE24-70E0-3D75-C59E-8423BDDCEA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bgerundetes Rechteck 6">
            <a:extLst>
              <a:ext uri="{FF2B5EF4-FFF2-40B4-BE49-F238E27FC236}">
                <a16:creationId xmlns:a16="http://schemas.microsoft.com/office/drawing/2014/main" id="{141E0F4B-BFA7-DBEA-9051-C18200162D2E}"/>
              </a:ext>
            </a:extLst>
          </p:cNvPr>
          <p:cNvSpPr/>
          <p:nvPr/>
        </p:nvSpPr>
        <p:spPr>
          <a:xfrm>
            <a:off x="7192453" y="1002531"/>
            <a:ext cx="3337621" cy="2109290"/>
          </a:xfrm>
          <a:prstGeom prst="roundRect">
            <a:avLst/>
          </a:prstGeom>
          <a:solidFill>
            <a:srgbClr val="D8E6E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Abgerundetes Rechteck 25">
            <a:extLst>
              <a:ext uri="{FF2B5EF4-FFF2-40B4-BE49-F238E27FC236}">
                <a16:creationId xmlns:a16="http://schemas.microsoft.com/office/drawing/2014/main" id="{83DCAC65-3D23-4272-C4A9-2C155500B109}"/>
              </a:ext>
            </a:extLst>
          </p:cNvPr>
          <p:cNvSpPr/>
          <p:nvPr/>
        </p:nvSpPr>
        <p:spPr>
          <a:xfrm>
            <a:off x="3679748" y="1020254"/>
            <a:ext cx="3335879" cy="2109290"/>
          </a:xfrm>
          <a:prstGeom prst="roundRect">
            <a:avLst/>
          </a:prstGeom>
          <a:solidFill>
            <a:srgbClr val="D8E6E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E7D82F46-074B-7A07-6A2B-2DDF6485D3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134" y="1272847"/>
            <a:ext cx="1782057" cy="1001679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E6409203-252D-C176-3958-C0E648D1E6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372" y="1621515"/>
            <a:ext cx="2565400" cy="431800"/>
          </a:xfrm>
          <a:prstGeom prst="rect">
            <a:avLst/>
          </a:prstGeom>
        </p:spPr>
      </p:pic>
      <p:grpSp>
        <p:nvGrpSpPr>
          <p:cNvPr id="40" name="Gruppieren 39">
            <a:extLst>
              <a:ext uri="{FF2B5EF4-FFF2-40B4-BE49-F238E27FC236}">
                <a16:creationId xmlns:a16="http://schemas.microsoft.com/office/drawing/2014/main" id="{898DA736-8752-4F67-2AD3-5ACB4C5497AE}"/>
              </a:ext>
            </a:extLst>
          </p:cNvPr>
          <p:cNvGrpSpPr/>
          <p:nvPr/>
        </p:nvGrpSpPr>
        <p:grpSpPr>
          <a:xfrm>
            <a:off x="169083" y="1024313"/>
            <a:ext cx="3333839" cy="2109290"/>
            <a:chOff x="386577" y="1613839"/>
            <a:chExt cx="3333839" cy="2109290"/>
          </a:xfrm>
        </p:grpSpPr>
        <p:grpSp>
          <p:nvGrpSpPr>
            <p:cNvPr id="12" name="Gruppieren 11">
              <a:extLst>
                <a:ext uri="{FF2B5EF4-FFF2-40B4-BE49-F238E27FC236}">
                  <a16:creationId xmlns:a16="http://schemas.microsoft.com/office/drawing/2014/main" id="{EDD200DC-F3D9-521E-AE25-E71D7FA11A4E}"/>
                </a:ext>
              </a:extLst>
            </p:cNvPr>
            <p:cNvGrpSpPr/>
            <p:nvPr/>
          </p:nvGrpSpPr>
          <p:grpSpPr>
            <a:xfrm>
              <a:off x="386577" y="1613839"/>
              <a:ext cx="3333839" cy="2109290"/>
              <a:chOff x="774982" y="1698052"/>
              <a:chExt cx="3011645" cy="1665646"/>
            </a:xfrm>
          </p:grpSpPr>
          <p:sp>
            <p:nvSpPr>
              <p:cNvPr id="9" name="Abgerundetes Rechteck 8">
                <a:extLst>
                  <a:ext uri="{FF2B5EF4-FFF2-40B4-BE49-F238E27FC236}">
                    <a16:creationId xmlns:a16="http://schemas.microsoft.com/office/drawing/2014/main" id="{31960037-8B12-753B-46D2-CF2BD0D0AAFC}"/>
                  </a:ext>
                </a:extLst>
              </p:cNvPr>
              <p:cNvSpPr/>
              <p:nvPr/>
            </p:nvSpPr>
            <p:spPr>
              <a:xfrm>
                <a:off x="774982" y="1698052"/>
                <a:ext cx="3011645" cy="1665646"/>
              </a:xfrm>
              <a:prstGeom prst="roundRect">
                <a:avLst/>
              </a:prstGeom>
              <a:solidFill>
                <a:srgbClr val="D8E6E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pic>
            <p:nvPicPr>
              <p:cNvPr id="3" name="Grafik 2">
                <a:extLst>
                  <a:ext uri="{FF2B5EF4-FFF2-40B4-BE49-F238E27FC236}">
                    <a16:creationId xmlns:a16="http://schemas.microsoft.com/office/drawing/2014/main" id="{0BF2C365-1E2F-61B1-EBBD-9C40E2BBF73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95330" y="1761203"/>
                <a:ext cx="1056432" cy="1036117"/>
              </a:xfrm>
              <a:prstGeom prst="rect">
                <a:avLst/>
              </a:prstGeom>
            </p:spPr>
          </p:pic>
        </p:grpSp>
        <p:pic>
          <p:nvPicPr>
            <p:cNvPr id="14" name="Grafik 13">
              <a:extLst>
                <a:ext uri="{FF2B5EF4-FFF2-40B4-BE49-F238E27FC236}">
                  <a16:creationId xmlns:a16="http://schemas.microsoft.com/office/drawing/2014/main" id="{1B2AC728-D1E1-8EDD-8634-86F7A3A8C7F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5976" y="1841973"/>
              <a:ext cx="1880958" cy="1118281"/>
            </a:xfrm>
            <a:prstGeom prst="rect">
              <a:avLst/>
            </a:prstGeom>
          </p:spPr>
        </p:pic>
        <p:sp>
          <p:nvSpPr>
            <p:cNvPr id="30" name="Abgerundetes Rechteck 29">
              <a:extLst>
                <a:ext uri="{FF2B5EF4-FFF2-40B4-BE49-F238E27FC236}">
                  <a16:creationId xmlns:a16="http://schemas.microsoft.com/office/drawing/2014/main" id="{B50D6D08-36F8-659F-0FD2-751E34B3FB44}"/>
                </a:ext>
              </a:extLst>
            </p:cNvPr>
            <p:cNvSpPr/>
            <p:nvPr/>
          </p:nvSpPr>
          <p:spPr>
            <a:xfrm>
              <a:off x="876990" y="3172803"/>
              <a:ext cx="2351314" cy="447869"/>
            </a:xfrm>
            <a:prstGeom prst="roundRect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chemeClr val="tx1"/>
                  </a:solidFill>
                  <a:latin typeface="Comic Sans MS" panose="030F0902030302020204" pitchFamily="66" charset="0"/>
                </a:rPr>
                <a:t>zerlegen</a:t>
              </a:r>
            </a:p>
          </p:txBody>
        </p:sp>
      </p:grpSp>
      <p:sp>
        <p:nvSpPr>
          <p:cNvPr id="2" name="Abgerundetes Rechteck 1">
            <a:extLst>
              <a:ext uri="{FF2B5EF4-FFF2-40B4-BE49-F238E27FC236}">
                <a16:creationId xmlns:a16="http://schemas.microsoft.com/office/drawing/2014/main" id="{FE2D33D8-76EE-5C6A-2D68-60CFA1CCF6FB}"/>
              </a:ext>
            </a:extLst>
          </p:cNvPr>
          <p:cNvSpPr/>
          <p:nvPr/>
        </p:nvSpPr>
        <p:spPr>
          <a:xfrm>
            <a:off x="4170249" y="2552817"/>
            <a:ext cx="2351314" cy="447869"/>
          </a:xfrm>
          <a:prstGeom prst="round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  <a:latin typeface="Comic Sans MS" panose="030F0902030302020204" pitchFamily="66" charset="0"/>
              </a:rPr>
              <a:t>das Ganze</a:t>
            </a:r>
          </a:p>
        </p:txBody>
      </p:sp>
      <p:sp>
        <p:nvSpPr>
          <p:cNvPr id="5" name="Abgerundetes Rechteck 4">
            <a:extLst>
              <a:ext uri="{FF2B5EF4-FFF2-40B4-BE49-F238E27FC236}">
                <a16:creationId xmlns:a16="http://schemas.microsoft.com/office/drawing/2014/main" id="{CAF7B971-A849-C252-CE4E-1381AAC845DB}"/>
              </a:ext>
            </a:extLst>
          </p:cNvPr>
          <p:cNvSpPr/>
          <p:nvPr/>
        </p:nvSpPr>
        <p:spPr>
          <a:xfrm>
            <a:off x="7692943" y="2558858"/>
            <a:ext cx="2351314" cy="447869"/>
          </a:xfrm>
          <a:prstGeom prst="round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  <a:latin typeface="Comic Sans MS" panose="030F0902030302020204" pitchFamily="66" charset="0"/>
              </a:rPr>
              <a:t>die Teile</a:t>
            </a:r>
          </a:p>
        </p:txBody>
      </p:sp>
      <p:sp>
        <p:nvSpPr>
          <p:cNvPr id="37" name="Abgerundetes Rechteck 36">
            <a:extLst>
              <a:ext uri="{FF2B5EF4-FFF2-40B4-BE49-F238E27FC236}">
                <a16:creationId xmlns:a16="http://schemas.microsoft.com/office/drawing/2014/main" id="{35F66362-34B9-909B-7E61-C365A2991E16}"/>
              </a:ext>
            </a:extLst>
          </p:cNvPr>
          <p:cNvSpPr/>
          <p:nvPr/>
        </p:nvSpPr>
        <p:spPr>
          <a:xfrm>
            <a:off x="169083" y="3232755"/>
            <a:ext cx="6846544" cy="4212249"/>
          </a:xfrm>
          <a:prstGeom prst="roundRect">
            <a:avLst>
              <a:gd name="adj" fmla="val 9732"/>
            </a:avLst>
          </a:prstGeom>
          <a:solidFill>
            <a:srgbClr val="D8E6E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2E27CAF0-D865-CFBA-E9C2-5C7DFAA02038}"/>
              </a:ext>
            </a:extLst>
          </p:cNvPr>
          <p:cNvGrpSpPr/>
          <p:nvPr/>
        </p:nvGrpSpPr>
        <p:grpSpPr>
          <a:xfrm>
            <a:off x="2478057" y="6290744"/>
            <a:ext cx="2243461" cy="263455"/>
            <a:chOff x="569984" y="5424153"/>
            <a:chExt cx="2447444" cy="294417"/>
          </a:xfrm>
        </p:grpSpPr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1A7C1C41-0634-1689-3E00-7E6EAF8A0D8F}"/>
                </a:ext>
              </a:extLst>
            </p:cNvPr>
            <p:cNvSpPr/>
            <p:nvPr/>
          </p:nvSpPr>
          <p:spPr>
            <a:xfrm>
              <a:off x="569984" y="5428665"/>
              <a:ext cx="288000" cy="288000"/>
            </a:xfrm>
            <a:prstGeom prst="ellipse">
              <a:avLst/>
            </a:prstGeom>
            <a:solidFill>
              <a:srgbClr val="DE5054"/>
            </a:solidFill>
            <a:ln>
              <a:solidFill>
                <a:srgbClr val="DE505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5E3D2FFD-38BA-8BA4-FF38-92FAC13EB06A}"/>
                </a:ext>
              </a:extLst>
            </p:cNvPr>
            <p:cNvSpPr/>
            <p:nvPr/>
          </p:nvSpPr>
          <p:spPr>
            <a:xfrm>
              <a:off x="910805" y="5428665"/>
              <a:ext cx="288000" cy="288000"/>
            </a:xfrm>
            <a:prstGeom prst="ellipse">
              <a:avLst/>
            </a:prstGeom>
            <a:solidFill>
              <a:srgbClr val="DE5054"/>
            </a:solidFill>
            <a:ln>
              <a:solidFill>
                <a:srgbClr val="DE505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137567A3-251E-27CA-0991-5F0DE8560FE1}"/>
                </a:ext>
              </a:extLst>
            </p:cNvPr>
            <p:cNvSpPr/>
            <p:nvPr/>
          </p:nvSpPr>
          <p:spPr>
            <a:xfrm>
              <a:off x="1251626" y="5428665"/>
              <a:ext cx="288000" cy="288000"/>
            </a:xfrm>
            <a:prstGeom prst="ellipse">
              <a:avLst/>
            </a:prstGeom>
            <a:solidFill>
              <a:srgbClr val="DE5054"/>
            </a:solidFill>
            <a:ln>
              <a:solidFill>
                <a:srgbClr val="DE505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03539298-603D-5BCC-9325-2C2FF7F52F7C}"/>
                </a:ext>
              </a:extLst>
            </p:cNvPr>
            <p:cNvSpPr/>
            <p:nvPr/>
          </p:nvSpPr>
          <p:spPr>
            <a:xfrm>
              <a:off x="1592447" y="5428665"/>
              <a:ext cx="288000" cy="288000"/>
            </a:xfrm>
            <a:prstGeom prst="ellipse">
              <a:avLst/>
            </a:prstGeom>
            <a:solidFill>
              <a:srgbClr val="DE5054"/>
            </a:solidFill>
            <a:ln>
              <a:solidFill>
                <a:srgbClr val="DE505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14C332ED-57DF-D565-944C-3020D8912DFE}"/>
                </a:ext>
              </a:extLst>
            </p:cNvPr>
            <p:cNvSpPr/>
            <p:nvPr/>
          </p:nvSpPr>
          <p:spPr>
            <a:xfrm>
              <a:off x="1933268" y="5428665"/>
              <a:ext cx="288000" cy="288000"/>
            </a:xfrm>
            <a:prstGeom prst="ellipse">
              <a:avLst/>
            </a:prstGeom>
            <a:solidFill>
              <a:srgbClr val="384A60"/>
            </a:solidFill>
            <a:ln>
              <a:solidFill>
                <a:srgbClr val="384A6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35AA3480-EF1D-914C-3DF4-824A7F6DA9A1}"/>
                </a:ext>
              </a:extLst>
            </p:cNvPr>
            <p:cNvSpPr/>
            <p:nvPr/>
          </p:nvSpPr>
          <p:spPr>
            <a:xfrm>
              <a:off x="2392384" y="5424153"/>
              <a:ext cx="288000" cy="288000"/>
            </a:xfrm>
            <a:prstGeom prst="ellipse">
              <a:avLst/>
            </a:prstGeom>
            <a:solidFill>
              <a:srgbClr val="384A60"/>
            </a:solidFill>
            <a:ln>
              <a:solidFill>
                <a:srgbClr val="384A6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6ED7373D-89A6-9E35-5503-9A2AE10F1C6C}"/>
                </a:ext>
              </a:extLst>
            </p:cNvPr>
            <p:cNvSpPr/>
            <p:nvPr/>
          </p:nvSpPr>
          <p:spPr>
            <a:xfrm>
              <a:off x="2729428" y="5430570"/>
              <a:ext cx="288000" cy="288000"/>
            </a:xfrm>
            <a:prstGeom prst="ellipse">
              <a:avLst/>
            </a:prstGeom>
            <a:solidFill>
              <a:srgbClr val="384A60"/>
            </a:solidFill>
            <a:ln>
              <a:solidFill>
                <a:srgbClr val="384A6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sp>
        <p:nvSpPr>
          <p:cNvPr id="36" name="Textfeld 35">
            <a:extLst>
              <a:ext uri="{FF2B5EF4-FFF2-40B4-BE49-F238E27FC236}">
                <a16:creationId xmlns:a16="http://schemas.microsoft.com/office/drawing/2014/main" id="{D813BD79-BAE4-CAC1-06C4-C3F5707030E4}"/>
              </a:ext>
            </a:extLst>
          </p:cNvPr>
          <p:cNvSpPr txBox="1"/>
          <p:nvPr/>
        </p:nvSpPr>
        <p:spPr>
          <a:xfrm>
            <a:off x="1729872" y="3457697"/>
            <a:ext cx="3500877" cy="408623"/>
          </a:xfrm>
          <a:prstGeom prst="wedgeRoundRectCallout">
            <a:avLst>
              <a:gd name="adj1" fmla="val 2056"/>
              <a:gd name="adj2" fmla="val 93565"/>
              <a:gd name="adj3" fmla="val 16667"/>
            </a:avLst>
          </a:prstGeom>
          <a:solidFill>
            <a:schemeClr val="bg1"/>
          </a:solidFill>
          <a:ln>
            <a:solidFill>
              <a:srgbClr val="317D87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Ich zerlege die 7 in 4 und 3. </a:t>
            </a:r>
          </a:p>
        </p:txBody>
      </p:sp>
      <p:pic>
        <p:nvPicPr>
          <p:cNvPr id="38" name="Grafik 37">
            <a:extLst>
              <a:ext uri="{FF2B5EF4-FFF2-40B4-BE49-F238E27FC236}">
                <a16:creationId xmlns:a16="http://schemas.microsoft.com/office/drawing/2014/main" id="{33125FDE-ECAC-C7DB-D3B3-632FD2A087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24218">
            <a:off x="4421448" y="4139280"/>
            <a:ext cx="2355942" cy="1400672"/>
          </a:xfrm>
          <a:prstGeom prst="rect">
            <a:avLst/>
          </a:prstGeom>
        </p:spPr>
      </p:pic>
      <p:sp>
        <p:nvSpPr>
          <p:cNvPr id="41" name="Abgerundetes Rechteck 40">
            <a:extLst>
              <a:ext uri="{FF2B5EF4-FFF2-40B4-BE49-F238E27FC236}">
                <a16:creationId xmlns:a16="http://schemas.microsoft.com/office/drawing/2014/main" id="{61D2B5B1-21CD-B571-B644-E871DBA642E5}"/>
              </a:ext>
            </a:extLst>
          </p:cNvPr>
          <p:cNvSpPr/>
          <p:nvPr/>
        </p:nvSpPr>
        <p:spPr>
          <a:xfrm>
            <a:off x="7186743" y="3232755"/>
            <a:ext cx="3335987" cy="4212249"/>
          </a:xfrm>
          <a:prstGeom prst="roundRect">
            <a:avLst>
              <a:gd name="adj" fmla="val 11718"/>
            </a:avLst>
          </a:prstGeom>
          <a:solidFill>
            <a:srgbClr val="D8E6E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2" name="Rechteck 41">
            <a:extLst>
              <a:ext uri="{FF2B5EF4-FFF2-40B4-BE49-F238E27FC236}">
                <a16:creationId xmlns:a16="http://schemas.microsoft.com/office/drawing/2014/main" id="{8C044FAA-5E61-A529-05C1-17606CF0C193}"/>
              </a:ext>
            </a:extLst>
          </p:cNvPr>
          <p:cNvSpPr/>
          <p:nvPr/>
        </p:nvSpPr>
        <p:spPr>
          <a:xfrm>
            <a:off x="0" y="130"/>
            <a:ext cx="10691814" cy="881467"/>
          </a:xfrm>
          <a:prstGeom prst="rect">
            <a:avLst/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76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</a:endParaRP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F400A482-9A48-7A1A-E219-1D5B3B680061}"/>
              </a:ext>
            </a:extLst>
          </p:cNvPr>
          <p:cNvSpPr txBox="1"/>
          <p:nvPr/>
        </p:nvSpPr>
        <p:spPr>
          <a:xfrm>
            <a:off x="3811814" y="203160"/>
            <a:ext cx="30681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>
                <a:latin typeface="Comic Sans MS" panose="030F0902030302020204" pitchFamily="66" charset="0"/>
              </a:rPr>
              <a:t>Zahlzerlegungen</a:t>
            </a:r>
          </a:p>
        </p:txBody>
      </p:sp>
      <p:pic>
        <p:nvPicPr>
          <p:cNvPr id="44" name="Grafik 43">
            <a:extLst>
              <a:ext uri="{FF2B5EF4-FFF2-40B4-BE49-F238E27FC236}">
                <a16:creationId xmlns:a16="http://schemas.microsoft.com/office/drawing/2014/main" id="{FDFCBBEA-9F74-386B-B2C5-7CD473D4D4D8}"/>
              </a:ext>
            </a:extLst>
          </p:cNvPr>
          <p:cNvPicPr>
            <a:picLocks noChangeAspect="1"/>
          </p:cNvPicPr>
          <p:nvPr/>
        </p:nvPicPr>
        <p:blipFill>
          <a:blip r:embed="rId6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912267" y="114671"/>
            <a:ext cx="617807" cy="652384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Abgerundetes Rechteck 44">
            <a:extLst>
              <a:ext uri="{FF2B5EF4-FFF2-40B4-BE49-F238E27FC236}">
                <a16:creationId xmlns:a16="http://schemas.microsoft.com/office/drawing/2014/main" id="{B07243B3-F835-F0B6-7F39-5741F644AFB9}"/>
              </a:ext>
            </a:extLst>
          </p:cNvPr>
          <p:cNvSpPr/>
          <p:nvPr/>
        </p:nvSpPr>
        <p:spPr>
          <a:xfrm>
            <a:off x="7685606" y="6829011"/>
            <a:ext cx="2351314" cy="447869"/>
          </a:xfrm>
          <a:prstGeom prst="round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  <a:latin typeface="Comic Sans MS" panose="030F0902030302020204" pitchFamily="66" charset="0"/>
              </a:rPr>
              <a:t>das Zerlegungshaus</a:t>
            </a:r>
          </a:p>
        </p:txBody>
      </p:sp>
      <p:graphicFrame>
        <p:nvGraphicFramePr>
          <p:cNvPr id="46" name="Tabelle 45">
            <a:extLst>
              <a:ext uri="{FF2B5EF4-FFF2-40B4-BE49-F238E27FC236}">
                <a16:creationId xmlns:a16="http://schemas.microsoft.com/office/drawing/2014/main" id="{CB7641D6-9C38-7CCC-D268-B255BF5C75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007088"/>
              </p:ext>
            </p:extLst>
          </p:nvPr>
        </p:nvGraphicFramePr>
        <p:xfrm>
          <a:off x="8457555" y="3932812"/>
          <a:ext cx="865564" cy="27895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5564">
                  <a:extLst>
                    <a:ext uri="{9D8B030D-6E8A-4147-A177-3AD203B41FA5}">
                      <a16:colId xmlns:a16="http://schemas.microsoft.com/office/drawing/2014/main" val="3537346034"/>
                    </a:ext>
                  </a:extLst>
                </a:gridCol>
              </a:tblGrid>
              <a:tr h="348692"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 marL="58652" marR="58652" marT="29326" marB="29326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0503992"/>
                  </a:ext>
                </a:extLst>
              </a:tr>
              <a:tr h="348692"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 marL="58652" marR="58652" marT="29326" marB="29326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4277528"/>
                  </a:ext>
                </a:extLst>
              </a:tr>
              <a:tr h="348692"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 marL="58652" marR="58652" marT="29326" marB="29326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642661"/>
                  </a:ext>
                </a:extLst>
              </a:tr>
              <a:tr h="348692"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 marL="58652" marR="58652" marT="29326" marB="29326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1279534"/>
                  </a:ext>
                </a:extLst>
              </a:tr>
              <a:tr h="348692"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 marL="58652" marR="58652" marT="29326" marB="29326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6924449"/>
                  </a:ext>
                </a:extLst>
              </a:tr>
              <a:tr h="348692"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 marL="58652" marR="58652" marT="29326" marB="29326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8754232"/>
                  </a:ext>
                </a:extLst>
              </a:tr>
              <a:tr h="348692"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 marL="58652" marR="58652" marT="29326" marB="29326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1702508"/>
                  </a:ext>
                </a:extLst>
              </a:tr>
              <a:tr h="348692"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 marL="58652" marR="58652" marT="29326" marB="29326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347858"/>
                  </a:ext>
                </a:extLst>
              </a:tr>
            </a:tbl>
          </a:graphicData>
        </a:graphic>
      </p:graphicFrame>
      <p:sp>
        <p:nvSpPr>
          <p:cNvPr id="47" name="Dreieck 46">
            <a:extLst>
              <a:ext uri="{FF2B5EF4-FFF2-40B4-BE49-F238E27FC236}">
                <a16:creationId xmlns:a16="http://schemas.microsoft.com/office/drawing/2014/main" id="{6DCEF343-AFF7-94AA-3E12-691935CD881B}"/>
              </a:ext>
            </a:extLst>
          </p:cNvPr>
          <p:cNvSpPr/>
          <p:nvPr/>
        </p:nvSpPr>
        <p:spPr>
          <a:xfrm>
            <a:off x="8359687" y="3311913"/>
            <a:ext cx="1027344" cy="618958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55" dirty="0"/>
          </a:p>
        </p:txBody>
      </p:sp>
      <p:sp>
        <p:nvSpPr>
          <p:cNvPr id="56" name="Textfeld 55">
            <a:extLst>
              <a:ext uri="{FF2B5EF4-FFF2-40B4-BE49-F238E27FC236}">
                <a16:creationId xmlns:a16="http://schemas.microsoft.com/office/drawing/2014/main" id="{7BCF45DF-4F18-579E-9246-F95884631CAF}"/>
              </a:ext>
            </a:extLst>
          </p:cNvPr>
          <p:cNvSpPr txBox="1"/>
          <p:nvPr/>
        </p:nvSpPr>
        <p:spPr>
          <a:xfrm>
            <a:off x="8713948" y="3528737"/>
            <a:ext cx="349776" cy="4081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52" b="1" dirty="0">
                <a:latin typeface="Comic Sans MS" panose="030F0902030302020204" pitchFamily="66" charset="0"/>
              </a:rPr>
              <a:t>7</a:t>
            </a:r>
          </a:p>
        </p:txBody>
      </p:sp>
      <p:grpSp>
        <p:nvGrpSpPr>
          <p:cNvPr id="66" name="Gruppieren 65">
            <a:extLst>
              <a:ext uri="{FF2B5EF4-FFF2-40B4-BE49-F238E27FC236}">
                <a16:creationId xmlns:a16="http://schemas.microsoft.com/office/drawing/2014/main" id="{ADDC454B-BF99-E6B1-807A-4874073DECB5}"/>
              </a:ext>
            </a:extLst>
          </p:cNvPr>
          <p:cNvGrpSpPr/>
          <p:nvPr/>
        </p:nvGrpSpPr>
        <p:grpSpPr>
          <a:xfrm>
            <a:off x="8658075" y="4374842"/>
            <a:ext cx="455400" cy="185760"/>
            <a:chOff x="8481600" y="4652505"/>
            <a:chExt cx="455400" cy="185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C351F35A-4BF1-6FB4-8F86-8B61510969B4}"/>
                    </a:ext>
                  </a:extLst>
                </p14:cNvPr>
                <p14:cNvContentPartPr/>
                <p14:nvPr/>
              </p14:nvContentPartPr>
              <p14:xfrm>
                <a:off x="8481600" y="4659705"/>
                <a:ext cx="101520" cy="16812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C351F35A-4BF1-6FB4-8F86-8B61510969B4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8475480" y="4653585"/>
                  <a:ext cx="11376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7071FB6B-125C-BA8E-1400-169D8CD15621}"/>
                    </a:ext>
                  </a:extLst>
                </p14:cNvPr>
                <p14:cNvContentPartPr/>
                <p14:nvPr/>
              </p14:nvContentPartPr>
              <p14:xfrm>
                <a:off x="8687880" y="4705425"/>
                <a:ext cx="360" cy="9756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7071FB6B-125C-BA8E-1400-169D8CD15621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8681760" y="4699305"/>
                  <a:ext cx="1260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7CE9F85F-1E6C-53FD-B5E7-93E2982D40C2}"/>
                    </a:ext>
                  </a:extLst>
                </p14:cNvPr>
                <p14:cNvContentPartPr/>
                <p14:nvPr/>
              </p14:nvContentPartPr>
              <p14:xfrm>
                <a:off x="8636760" y="4747545"/>
                <a:ext cx="107280" cy="36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7CE9F85F-1E6C-53FD-B5E7-93E2982D40C2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630640" y="4741425"/>
                  <a:ext cx="11952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02A406DD-6E6A-126F-2B0C-41039DCB9AFC}"/>
                    </a:ext>
                  </a:extLst>
                </p14:cNvPr>
                <p14:cNvContentPartPr/>
                <p14:nvPr/>
              </p14:nvContentPartPr>
              <p14:xfrm>
                <a:off x="8840880" y="4652505"/>
                <a:ext cx="96120" cy="18576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02A406DD-6E6A-126F-2B0C-41039DCB9AFC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8834760" y="4646385"/>
                  <a:ext cx="108360" cy="19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" name="Gruppieren 81">
            <a:extLst>
              <a:ext uri="{FF2B5EF4-FFF2-40B4-BE49-F238E27FC236}">
                <a16:creationId xmlns:a16="http://schemas.microsoft.com/office/drawing/2014/main" id="{1AD69420-7400-6785-2DE7-4435EFB7A42A}"/>
              </a:ext>
            </a:extLst>
          </p:cNvPr>
          <p:cNvGrpSpPr/>
          <p:nvPr/>
        </p:nvGrpSpPr>
        <p:grpSpPr>
          <a:xfrm>
            <a:off x="8667902" y="4753151"/>
            <a:ext cx="242640" cy="138600"/>
            <a:chOff x="8477640" y="5047785"/>
            <a:chExt cx="242640" cy="138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4C3BDBE8-F054-9673-F938-F9DACD7F9DDF}"/>
                    </a:ext>
                  </a:extLst>
                </p14:cNvPr>
                <p14:cNvContentPartPr/>
                <p14:nvPr/>
              </p14:nvContentPartPr>
              <p14:xfrm>
                <a:off x="8477640" y="5049945"/>
                <a:ext cx="89280" cy="13644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4C3BDBE8-F054-9673-F938-F9DACD7F9DDF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8471520" y="5043825"/>
                  <a:ext cx="10152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C58F2069-1620-D6F9-AA2A-50038DE8406F}"/>
                    </a:ext>
                  </a:extLst>
                </p14:cNvPr>
                <p14:cNvContentPartPr/>
                <p14:nvPr/>
              </p14:nvContentPartPr>
              <p14:xfrm>
                <a:off x="8483400" y="5047785"/>
                <a:ext cx="63000" cy="504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C58F2069-1620-D6F9-AA2A-50038DE8406F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8477280" y="5041665"/>
                  <a:ext cx="7524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95BB8E35-3DA2-49A6-9C88-6702D04026CA}"/>
                    </a:ext>
                  </a:extLst>
                </p14:cNvPr>
                <p14:cNvContentPartPr/>
                <p14:nvPr/>
              </p14:nvContentPartPr>
              <p14:xfrm>
                <a:off x="8684640" y="5079825"/>
                <a:ext cx="1800" cy="8604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95BB8E35-3DA2-49A6-9C88-6702D04026CA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8678520" y="5073705"/>
                  <a:ext cx="1404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54182074-25C8-9FB0-4EAA-E3C6AA7A47F1}"/>
                    </a:ext>
                  </a:extLst>
                </p14:cNvPr>
                <p14:cNvContentPartPr/>
                <p14:nvPr/>
              </p14:nvContentPartPr>
              <p14:xfrm>
                <a:off x="8653680" y="5124105"/>
                <a:ext cx="66600" cy="36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54182074-25C8-9FB0-4EAA-E3C6AA7A47F1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8647560" y="5117985"/>
                  <a:ext cx="78840" cy="12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83" name="Freihand 82">
                <a:extLst>
                  <a:ext uri="{FF2B5EF4-FFF2-40B4-BE49-F238E27FC236}">
                    <a16:creationId xmlns:a16="http://schemas.microsoft.com/office/drawing/2014/main" id="{F4AA735F-3A99-E5AD-D861-9CF630E99AF4}"/>
                  </a:ext>
                </a:extLst>
              </p14:cNvPr>
              <p14:cNvContentPartPr/>
              <p14:nvPr/>
            </p14:nvContentPartPr>
            <p14:xfrm>
              <a:off x="9050942" y="4736591"/>
              <a:ext cx="96480" cy="150840"/>
            </p14:xfrm>
          </p:contentPart>
        </mc:Choice>
        <mc:Fallback xmlns="">
          <p:pic>
            <p:nvPicPr>
              <p:cNvPr id="83" name="Freihand 82">
                <a:extLst>
                  <a:ext uri="{FF2B5EF4-FFF2-40B4-BE49-F238E27FC236}">
                    <a16:creationId xmlns:a16="http://schemas.microsoft.com/office/drawing/2014/main" id="{F4AA735F-3A99-E5AD-D861-9CF630E99AF4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9044822" y="4730471"/>
                <a:ext cx="108720" cy="163080"/>
              </a:xfrm>
              <a:prstGeom prst="rect">
                <a:avLst/>
              </a:prstGeom>
            </p:spPr>
          </p:pic>
        </mc:Fallback>
      </mc:AlternateContent>
      <p:grpSp>
        <p:nvGrpSpPr>
          <p:cNvPr id="91" name="Gruppieren 90">
            <a:extLst>
              <a:ext uri="{FF2B5EF4-FFF2-40B4-BE49-F238E27FC236}">
                <a16:creationId xmlns:a16="http://schemas.microsoft.com/office/drawing/2014/main" id="{2D410C28-8FAD-5BBA-74C0-D067849694A8}"/>
              </a:ext>
            </a:extLst>
          </p:cNvPr>
          <p:cNvGrpSpPr/>
          <p:nvPr/>
        </p:nvGrpSpPr>
        <p:grpSpPr>
          <a:xfrm>
            <a:off x="8663222" y="5108831"/>
            <a:ext cx="273240" cy="161280"/>
            <a:chOff x="8472960" y="5403465"/>
            <a:chExt cx="273240" cy="161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B5CE7741-D472-44E8-17DB-55745F7C99F5}"/>
                    </a:ext>
                  </a:extLst>
                </p14:cNvPr>
                <p14:cNvContentPartPr/>
                <p14:nvPr/>
              </p14:nvContentPartPr>
              <p14:xfrm>
                <a:off x="8472960" y="5403465"/>
                <a:ext cx="71640" cy="8856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B5CE7741-D472-44E8-17DB-55745F7C99F5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8466840" y="5397345"/>
                  <a:ext cx="8388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9417CF63-1E34-3E17-B057-65042758AE5A}"/>
                    </a:ext>
                  </a:extLst>
                </p14:cNvPr>
                <p14:cNvContentPartPr/>
                <p14:nvPr/>
              </p14:nvContentPartPr>
              <p14:xfrm>
                <a:off x="8518680" y="5446305"/>
                <a:ext cx="360" cy="11844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9417CF63-1E34-3E17-B057-65042758AE5A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8512560" y="5440185"/>
                  <a:ext cx="1260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365CA1DB-7B2A-2426-D995-C72A89FB8514}"/>
                    </a:ext>
                  </a:extLst>
                </p14:cNvPr>
                <p14:cNvContentPartPr/>
                <p14:nvPr/>
              </p14:nvContentPartPr>
              <p14:xfrm>
                <a:off x="8686440" y="5431185"/>
                <a:ext cx="1800" cy="7812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365CA1DB-7B2A-2426-D995-C72A89FB8514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8680320" y="5425065"/>
                  <a:ext cx="1404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6AD53D88-6FFE-F4AB-317B-8D7BA428BD01}"/>
                    </a:ext>
                  </a:extLst>
                </p14:cNvPr>
                <p14:cNvContentPartPr/>
                <p14:nvPr/>
              </p14:nvContentPartPr>
              <p14:xfrm>
                <a:off x="8648280" y="5465745"/>
                <a:ext cx="97920" cy="360"/>
              </p14:xfrm>
            </p:contentPart>
          </mc:Choice>
          <mc:Fallback xmlns=""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6AD53D88-6FFE-F4AB-317B-8D7BA428BD01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8642160" y="5459625"/>
                  <a:ext cx="110160" cy="12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92" name="Freihand 91">
                <a:extLst>
                  <a:ext uri="{FF2B5EF4-FFF2-40B4-BE49-F238E27FC236}">
                    <a16:creationId xmlns:a16="http://schemas.microsoft.com/office/drawing/2014/main" id="{9EEF5193-07CB-CBFF-E7C4-A936F40D232B}"/>
                  </a:ext>
                </a:extLst>
              </p14:cNvPr>
              <p14:cNvContentPartPr/>
              <p14:nvPr/>
            </p14:nvContentPartPr>
            <p14:xfrm>
              <a:off x="9058862" y="5087231"/>
              <a:ext cx="92520" cy="143640"/>
            </p14:xfrm>
          </p:contentPart>
        </mc:Choice>
        <mc:Fallback xmlns="">
          <p:pic>
            <p:nvPicPr>
              <p:cNvPr id="92" name="Freihand 91">
                <a:extLst>
                  <a:ext uri="{FF2B5EF4-FFF2-40B4-BE49-F238E27FC236}">
                    <a16:creationId xmlns:a16="http://schemas.microsoft.com/office/drawing/2014/main" id="{9EEF5193-07CB-CBFF-E7C4-A936F40D232B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9052742" y="5081111"/>
                <a:ext cx="104760" cy="155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05" name="Gruppieren 104">
            <a:extLst>
              <a:ext uri="{FF2B5EF4-FFF2-40B4-BE49-F238E27FC236}">
                <a16:creationId xmlns:a16="http://schemas.microsoft.com/office/drawing/2014/main" id="{07C3DAD8-2DDF-2766-FBA8-AA430E41765F}"/>
              </a:ext>
            </a:extLst>
          </p:cNvPr>
          <p:cNvGrpSpPr/>
          <p:nvPr/>
        </p:nvGrpSpPr>
        <p:grpSpPr>
          <a:xfrm>
            <a:off x="8650982" y="5438951"/>
            <a:ext cx="492480" cy="156600"/>
            <a:chOff x="8460720" y="5733585"/>
            <a:chExt cx="492480" cy="156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FE8DA0EE-656A-D8C9-DB92-AACFB20EDCBE}"/>
                    </a:ext>
                  </a:extLst>
                </p14:cNvPr>
                <p14:cNvContentPartPr/>
                <p14:nvPr/>
              </p14:nvContentPartPr>
              <p14:xfrm>
                <a:off x="8460720" y="5733945"/>
                <a:ext cx="111960" cy="15624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FE8DA0EE-656A-D8C9-DB92-AACFB20EDCBE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8454600" y="5727825"/>
                  <a:ext cx="12420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7530781C-1EA5-685E-1499-10ACC7D7F715}"/>
                    </a:ext>
                  </a:extLst>
                </p14:cNvPr>
                <p14:cNvContentPartPr/>
                <p14:nvPr/>
              </p14:nvContentPartPr>
              <p14:xfrm>
                <a:off x="8700480" y="5783265"/>
                <a:ext cx="360" cy="10044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7530781C-1EA5-685E-1499-10ACC7D7F715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8694360" y="5777145"/>
                  <a:ext cx="1260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B67FBCE7-A10C-7335-AACC-9E0B07E26CA7}"/>
                    </a:ext>
                  </a:extLst>
                </p14:cNvPr>
                <p14:cNvContentPartPr/>
                <p14:nvPr/>
              </p14:nvContentPartPr>
              <p14:xfrm>
                <a:off x="8659440" y="5830785"/>
                <a:ext cx="84600" cy="1080"/>
              </p14:xfrm>
            </p:contentPart>
          </mc:Choice>
          <mc:Fallback xmlns=""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B67FBCE7-A10C-7335-AACC-9E0B07E26CA7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8653320" y="5824665"/>
                  <a:ext cx="96840" cy="1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82E3C3A7-9601-3ACE-DAEB-10B988680B36}"/>
                    </a:ext>
                  </a:extLst>
                </p14:cNvPr>
                <p14:cNvContentPartPr/>
                <p14:nvPr/>
              </p14:nvContentPartPr>
              <p14:xfrm>
                <a:off x="8863200" y="5733585"/>
                <a:ext cx="90000" cy="77040"/>
              </p14:xfrm>
            </p:contentPart>
          </mc:Choice>
          <mc:Fallback xmlns=""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82E3C3A7-9601-3ACE-DAEB-10B988680B36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8857080" y="5727465"/>
                  <a:ext cx="10224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01B2542F-DC72-BE11-7AED-F2565D8AF0A0}"/>
                    </a:ext>
                  </a:extLst>
                </p14:cNvPr>
                <p14:cNvContentPartPr/>
                <p14:nvPr/>
              </p14:nvContentPartPr>
              <p14:xfrm>
                <a:off x="8917560" y="5768865"/>
                <a:ext cx="360" cy="110520"/>
              </p14:xfrm>
            </p:contentPart>
          </mc:Choice>
          <mc:Fallback xmlns=""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01B2542F-DC72-BE11-7AED-F2565D8AF0A0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8911440" y="5762745"/>
                  <a:ext cx="12600" cy="122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8" name="Gruppieren 117">
            <a:extLst>
              <a:ext uri="{FF2B5EF4-FFF2-40B4-BE49-F238E27FC236}">
                <a16:creationId xmlns:a16="http://schemas.microsoft.com/office/drawing/2014/main" id="{9B2AD1C1-40C2-933C-B698-B94DEDE6D464}"/>
              </a:ext>
            </a:extLst>
          </p:cNvPr>
          <p:cNvGrpSpPr/>
          <p:nvPr/>
        </p:nvGrpSpPr>
        <p:grpSpPr>
          <a:xfrm>
            <a:off x="8643062" y="5788871"/>
            <a:ext cx="481680" cy="139320"/>
            <a:chOff x="8452800" y="6083505"/>
            <a:chExt cx="481680" cy="139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286A7BFF-E85D-9F40-345E-528D915159FB}"/>
                    </a:ext>
                  </a:extLst>
                </p14:cNvPr>
                <p14:cNvContentPartPr/>
                <p14:nvPr/>
              </p14:nvContentPartPr>
              <p14:xfrm>
                <a:off x="8452800" y="6092145"/>
                <a:ext cx="81000" cy="128520"/>
              </p14:xfrm>
            </p:contentPart>
          </mc:Choice>
          <mc:Fallback xmlns=""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286A7BFF-E85D-9F40-345E-528D915159FB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8446680" y="6086025"/>
                  <a:ext cx="9324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8B84166B-FD11-3C0A-EF40-187C5EE2B2D6}"/>
                    </a:ext>
                  </a:extLst>
                </p14:cNvPr>
                <p14:cNvContentPartPr/>
                <p14:nvPr/>
              </p14:nvContentPartPr>
              <p14:xfrm>
                <a:off x="8668440" y="6116625"/>
                <a:ext cx="5040" cy="106200"/>
              </p14:xfrm>
            </p:contentPart>
          </mc:Choice>
          <mc:Fallback xmlns=""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8B84166B-FD11-3C0A-EF40-187C5EE2B2D6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8662320" y="6110505"/>
                  <a:ext cx="1728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6C668242-7AF5-A434-37C9-E74B2B79B716}"/>
                    </a:ext>
                  </a:extLst>
                </p14:cNvPr>
                <p14:cNvContentPartPr/>
                <p14:nvPr/>
              </p14:nvContentPartPr>
              <p14:xfrm>
                <a:off x="8642520" y="6161985"/>
                <a:ext cx="91080" cy="1800"/>
              </p14:xfrm>
            </p:contentPart>
          </mc:Choice>
          <mc:Fallback xmlns=""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6C668242-7AF5-A434-37C9-E74B2B79B716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8636400" y="6155865"/>
                  <a:ext cx="10332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C2D2D2CC-4194-EB02-AA29-141A997C279F}"/>
                    </a:ext>
                  </a:extLst>
                </p14:cNvPr>
                <p14:cNvContentPartPr/>
                <p14:nvPr/>
              </p14:nvContentPartPr>
              <p14:xfrm>
                <a:off x="8733240" y="6163785"/>
                <a:ext cx="360" cy="360"/>
              </p14:xfrm>
            </p:contentPart>
          </mc:Choice>
          <mc:Fallback xmlns=""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C2D2D2CC-4194-EB02-AA29-141A997C279F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8727120" y="6157665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DE90BD17-B817-5FD4-A0F2-0FD8DE075BFA}"/>
                    </a:ext>
                  </a:extLst>
                </p14:cNvPr>
                <p14:cNvContentPartPr/>
                <p14:nvPr/>
              </p14:nvContentPartPr>
              <p14:xfrm>
                <a:off x="8850240" y="6083505"/>
                <a:ext cx="84240" cy="135000"/>
              </p14:xfrm>
            </p:contentPart>
          </mc:Choice>
          <mc:Fallback xmlns=""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DE90BD17-B817-5FD4-A0F2-0FD8DE075BFA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8844120" y="6077385"/>
                  <a:ext cx="9648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726D356C-DD90-987D-6DA8-836886E8FE34}"/>
                    </a:ext>
                  </a:extLst>
                </p14:cNvPr>
                <p14:cNvContentPartPr/>
                <p14:nvPr/>
              </p14:nvContentPartPr>
              <p14:xfrm>
                <a:off x="8865000" y="6085665"/>
                <a:ext cx="69480" cy="360"/>
              </p14:xfrm>
            </p:contentPart>
          </mc:Choice>
          <mc:Fallback xmlns=""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726D356C-DD90-987D-6DA8-836886E8FE34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8858880" y="6079545"/>
                  <a:ext cx="8172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275B28B5-1BCB-69FF-0D4F-30967E89A843}"/>
                    </a:ext>
                  </a:extLst>
                </p14:cNvPr>
                <p14:cNvContentPartPr/>
                <p14:nvPr/>
              </p14:nvContentPartPr>
              <p14:xfrm>
                <a:off x="8934120" y="6085665"/>
                <a:ext cx="360" cy="360"/>
              </p14:xfrm>
            </p:contentPart>
          </mc:Choice>
          <mc:Fallback xmlns=""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275B28B5-1BCB-69FF-0D4F-30967E89A843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8928000" y="6079545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4" name="Gruppieren 123">
            <a:extLst>
              <a:ext uri="{FF2B5EF4-FFF2-40B4-BE49-F238E27FC236}">
                <a16:creationId xmlns:a16="http://schemas.microsoft.com/office/drawing/2014/main" id="{B18EAF66-6E97-7688-88E7-329F5B20E2DF}"/>
              </a:ext>
            </a:extLst>
          </p:cNvPr>
          <p:cNvGrpSpPr/>
          <p:nvPr/>
        </p:nvGrpSpPr>
        <p:grpSpPr>
          <a:xfrm>
            <a:off x="8624342" y="6116831"/>
            <a:ext cx="265680" cy="163080"/>
            <a:chOff x="8434080" y="6411465"/>
            <a:chExt cx="265680" cy="163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63CD566A-BF97-307D-0EEF-332D6B98B2AE}"/>
                    </a:ext>
                  </a:extLst>
                </p14:cNvPr>
                <p14:cNvContentPartPr/>
                <p14:nvPr/>
              </p14:nvContentPartPr>
              <p14:xfrm>
                <a:off x="8434080" y="6411465"/>
                <a:ext cx="71640" cy="163080"/>
              </p14:xfrm>
            </p:contentPart>
          </mc:Choice>
          <mc:Fallback xmlns=""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63CD566A-BF97-307D-0EEF-332D6B98B2AE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8427960" y="6405345"/>
                  <a:ext cx="8388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513A5DF8-2686-C35C-C048-4CD6D0D460AC}"/>
                    </a:ext>
                  </a:extLst>
                </p14:cNvPr>
                <p14:cNvContentPartPr/>
                <p14:nvPr/>
              </p14:nvContentPartPr>
              <p14:xfrm>
                <a:off x="8647200" y="6463305"/>
                <a:ext cx="360" cy="86400"/>
              </p14:xfrm>
            </p:contentPart>
          </mc:Choice>
          <mc:Fallback xmlns=""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513A5DF8-2686-C35C-C048-4CD6D0D460AC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8641080" y="6457185"/>
                  <a:ext cx="1260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A2DCBE30-A906-E112-4219-00D73700C955}"/>
                    </a:ext>
                  </a:extLst>
                </p14:cNvPr>
                <p14:cNvContentPartPr/>
                <p14:nvPr/>
              </p14:nvContentPartPr>
              <p14:xfrm>
                <a:off x="8616960" y="6500025"/>
                <a:ext cx="82800" cy="1800"/>
              </p14:xfrm>
            </p:contentPart>
          </mc:Choice>
          <mc:Fallback xmlns=""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A2DCBE30-A906-E112-4219-00D73700C955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8610840" y="6493905"/>
                  <a:ext cx="95040" cy="14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125" name="Freihand 124">
                <a:extLst>
                  <a:ext uri="{FF2B5EF4-FFF2-40B4-BE49-F238E27FC236}">
                    <a16:creationId xmlns:a16="http://schemas.microsoft.com/office/drawing/2014/main" id="{7AAAEBA5-EF44-D14B-253A-9D3FD7C08C9B}"/>
                  </a:ext>
                </a:extLst>
              </p14:cNvPr>
              <p14:cNvContentPartPr/>
              <p14:nvPr/>
            </p14:nvContentPartPr>
            <p14:xfrm>
              <a:off x="8993342" y="6119351"/>
              <a:ext cx="91080" cy="161280"/>
            </p14:xfrm>
          </p:contentPart>
        </mc:Choice>
        <mc:Fallback xmlns="">
          <p:pic>
            <p:nvPicPr>
              <p:cNvPr id="125" name="Freihand 124">
                <a:extLst>
                  <a:ext uri="{FF2B5EF4-FFF2-40B4-BE49-F238E27FC236}">
                    <a16:creationId xmlns:a16="http://schemas.microsoft.com/office/drawing/2014/main" id="{7AAAEBA5-EF44-D14B-253A-9D3FD7C08C9B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8987222" y="6113231"/>
                <a:ext cx="103320" cy="173520"/>
              </a:xfrm>
              <a:prstGeom prst="rect">
                <a:avLst/>
              </a:prstGeom>
            </p:spPr>
          </p:pic>
        </mc:Fallback>
      </mc:AlternateContent>
      <p:sp>
        <p:nvSpPr>
          <p:cNvPr id="134" name="Abgerundetes Rechteck 133">
            <a:extLst>
              <a:ext uri="{FF2B5EF4-FFF2-40B4-BE49-F238E27FC236}">
                <a16:creationId xmlns:a16="http://schemas.microsoft.com/office/drawing/2014/main" id="{6F47D2E4-7B9F-57C4-EC43-51DB10BBD207}"/>
              </a:ext>
            </a:extLst>
          </p:cNvPr>
          <p:cNvSpPr/>
          <p:nvPr/>
        </p:nvSpPr>
        <p:spPr>
          <a:xfrm>
            <a:off x="335962" y="5407845"/>
            <a:ext cx="2351314" cy="447869"/>
          </a:xfrm>
          <a:prstGeom prst="round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  <a:latin typeface="Comic Sans MS" panose="030F0902030302020204" pitchFamily="66" charset="0"/>
              </a:rPr>
              <a:t>die Finger</a:t>
            </a:r>
          </a:p>
        </p:txBody>
      </p:sp>
      <p:sp>
        <p:nvSpPr>
          <p:cNvPr id="135" name="Abgerundetes Rechteck 134">
            <a:extLst>
              <a:ext uri="{FF2B5EF4-FFF2-40B4-BE49-F238E27FC236}">
                <a16:creationId xmlns:a16="http://schemas.microsoft.com/office/drawing/2014/main" id="{485B1954-2D53-EB08-8EF4-EBAB0067D0B9}"/>
              </a:ext>
            </a:extLst>
          </p:cNvPr>
          <p:cNvSpPr/>
          <p:nvPr/>
        </p:nvSpPr>
        <p:spPr>
          <a:xfrm>
            <a:off x="2416698" y="6829010"/>
            <a:ext cx="2351314" cy="447869"/>
          </a:xfrm>
          <a:prstGeom prst="round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  <a:latin typeface="Comic Sans MS" panose="030F0902030302020204" pitchFamily="66" charset="0"/>
              </a:rPr>
              <a:t>die Plättchen</a:t>
            </a:r>
          </a:p>
        </p:txBody>
      </p:sp>
      <p:sp>
        <p:nvSpPr>
          <p:cNvPr id="136" name="Abgerundetes Rechteck 135">
            <a:extLst>
              <a:ext uri="{FF2B5EF4-FFF2-40B4-BE49-F238E27FC236}">
                <a16:creationId xmlns:a16="http://schemas.microsoft.com/office/drawing/2014/main" id="{D0C38A47-B3AD-2ED4-F240-B7A1C46960AF}"/>
              </a:ext>
            </a:extLst>
          </p:cNvPr>
          <p:cNvSpPr/>
          <p:nvPr/>
        </p:nvSpPr>
        <p:spPr>
          <a:xfrm>
            <a:off x="4479366" y="5417945"/>
            <a:ext cx="2351314" cy="447869"/>
          </a:xfrm>
          <a:prstGeom prst="round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  <a:latin typeface="Comic Sans MS" panose="030F0902030302020204" pitchFamily="66" charset="0"/>
              </a:rPr>
              <a:t>die Steckwürfel</a:t>
            </a:r>
          </a:p>
        </p:txBody>
      </p:sp>
      <p:grpSp>
        <p:nvGrpSpPr>
          <p:cNvPr id="138" name="Gruppieren 137">
            <a:extLst>
              <a:ext uri="{FF2B5EF4-FFF2-40B4-BE49-F238E27FC236}">
                <a16:creationId xmlns:a16="http://schemas.microsoft.com/office/drawing/2014/main" id="{267459F9-EAAF-29F7-B616-D169DAAF8E8E}"/>
              </a:ext>
            </a:extLst>
          </p:cNvPr>
          <p:cNvGrpSpPr/>
          <p:nvPr/>
        </p:nvGrpSpPr>
        <p:grpSpPr>
          <a:xfrm>
            <a:off x="713344" y="4199834"/>
            <a:ext cx="1596549" cy="1135388"/>
            <a:chOff x="5047456" y="3125787"/>
            <a:chExt cx="1768636" cy="1308100"/>
          </a:xfrm>
        </p:grpSpPr>
        <p:pic>
          <p:nvPicPr>
            <p:cNvPr id="139" name="Grafik 138">
              <a:extLst>
                <a:ext uri="{FF2B5EF4-FFF2-40B4-BE49-F238E27FC236}">
                  <a16:creationId xmlns:a16="http://schemas.microsoft.com/office/drawing/2014/main" id="{1674FA0D-035B-26AC-9CF9-5789893D08C8}"/>
                </a:ext>
              </a:extLst>
            </p:cNvPr>
            <p:cNvPicPr>
              <a:picLocks noChangeAspect="1"/>
            </p:cNvPicPr>
            <p:nvPr/>
          </p:nvPicPr>
          <p:blipFill>
            <a:blip r:embed="rId6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047456" y="3125787"/>
              <a:ext cx="596900" cy="1308100"/>
            </a:xfrm>
            <a:prstGeom prst="rect">
              <a:avLst/>
            </a:prstGeom>
          </p:spPr>
        </p:pic>
        <p:pic>
          <p:nvPicPr>
            <p:cNvPr id="140" name="Grafik 139">
              <a:extLst>
                <a:ext uri="{FF2B5EF4-FFF2-40B4-BE49-F238E27FC236}">
                  <a16:creationId xmlns:a16="http://schemas.microsoft.com/office/drawing/2014/main" id="{59A3F875-1844-A340-3FAF-27AD9E8B7CE9}"/>
                </a:ext>
              </a:extLst>
            </p:cNvPr>
            <p:cNvPicPr>
              <a:picLocks noChangeAspect="1"/>
            </p:cNvPicPr>
            <p:nvPr/>
          </p:nvPicPr>
          <p:blipFill>
            <a:blip r:embed="rId6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52492" y="3138487"/>
              <a:ext cx="863600" cy="1295400"/>
            </a:xfrm>
            <a:prstGeom prst="rect">
              <a:avLst/>
            </a:prstGeom>
          </p:spPr>
        </p:pic>
      </p:grpSp>
      <p:grpSp>
        <p:nvGrpSpPr>
          <p:cNvPr id="149" name="Gruppieren 148">
            <a:extLst>
              <a:ext uri="{FF2B5EF4-FFF2-40B4-BE49-F238E27FC236}">
                <a16:creationId xmlns:a16="http://schemas.microsoft.com/office/drawing/2014/main" id="{27D8C7A3-5F1E-B742-3C44-81785683E96B}"/>
              </a:ext>
            </a:extLst>
          </p:cNvPr>
          <p:cNvGrpSpPr/>
          <p:nvPr/>
        </p:nvGrpSpPr>
        <p:grpSpPr>
          <a:xfrm>
            <a:off x="8627655" y="4031131"/>
            <a:ext cx="310680" cy="203040"/>
            <a:chOff x="8627655" y="4031131"/>
            <a:chExt cx="310680" cy="203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7151B12D-AA0B-B9EC-29C0-E5910FC25CEB}"/>
                    </a:ext>
                  </a:extLst>
                </p14:cNvPr>
                <p14:cNvContentPartPr/>
                <p14:nvPr/>
              </p14:nvContentPartPr>
              <p14:xfrm>
                <a:off x="8627655" y="4031131"/>
                <a:ext cx="99000" cy="203040"/>
              </p14:xfrm>
            </p:contentPart>
          </mc:Choice>
          <mc:Fallback xmlns=""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7151B12D-AA0B-B9EC-29C0-E5910FC25CEB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8621535" y="4025011"/>
                  <a:ext cx="11124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63520F9F-6FF8-1707-DF93-D49F3D83B313}"/>
                    </a:ext>
                  </a:extLst>
                </p14:cNvPr>
                <p14:cNvContentPartPr/>
                <p14:nvPr/>
              </p14:nvContentPartPr>
              <p14:xfrm>
                <a:off x="8660055" y="4125091"/>
                <a:ext cx="85320" cy="360"/>
              </p14:xfrm>
            </p:contentPart>
          </mc:Choice>
          <mc:Fallback xmlns=""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63520F9F-6FF8-1707-DF93-D49F3D83B313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8653935" y="4118971"/>
                  <a:ext cx="9756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F9EB0F95-3064-EC84-CE9A-36A40CBCA04C}"/>
                    </a:ext>
                  </a:extLst>
                </p14:cNvPr>
                <p14:cNvContentPartPr/>
                <p14:nvPr/>
              </p14:nvContentPartPr>
              <p14:xfrm>
                <a:off x="8890095" y="4095931"/>
                <a:ext cx="16920" cy="101520"/>
              </p14:xfrm>
            </p:contentPart>
          </mc:Choice>
          <mc:Fallback xmlns=""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F9EB0F95-3064-EC84-CE9A-36A40CBCA04C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8883975" y="4089811"/>
                  <a:ext cx="2916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0581D041-8D5A-46B2-C696-2996677EE21B}"/>
                    </a:ext>
                  </a:extLst>
                </p14:cNvPr>
                <p14:cNvContentPartPr/>
                <p14:nvPr/>
              </p14:nvContentPartPr>
              <p14:xfrm>
                <a:off x="8854815" y="4139851"/>
                <a:ext cx="83520" cy="7920"/>
              </p14:xfrm>
            </p:contentPart>
          </mc:Choice>
          <mc:Fallback xmlns=""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0581D041-8D5A-46B2-C696-2996677EE21B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8848695" y="4133731"/>
                  <a:ext cx="95760" cy="20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150" name="Freihand 149">
                <a:extLst>
                  <a:ext uri="{FF2B5EF4-FFF2-40B4-BE49-F238E27FC236}">
                    <a16:creationId xmlns:a16="http://schemas.microsoft.com/office/drawing/2014/main" id="{0D87700F-8E50-F697-CBFD-2DF6FF26392C}"/>
                  </a:ext>
                </a:extLst>
              </p14:cNvPr>
              <p14:cNvContentPartPr/>
              <p14:nvPr/>
            </p14:nvContentPartPr>
            <p14:xfrm>
              <a:off x="9038055" y="4040131"/>
              <a:ext cx="92880" cy="157680"/>
            </p14:xfrm>
          </p:contentPart>
        </mc:Choice>
        <mc:Fallback xmlns="">
          <p:pic>
            <p:nvPicPr>
              <p:cNvPr id="150" name="Freihand 149">
                <a:extLst>
                  <a:ext uri="{FF2B5EF4-FFF2-40B4-BE49-F238E27FC236}">
                    <a16:creationId xmlns:a16="http://schemas.microsoft.com/office/drawing/2014/main" id="{0D87700F-8E50-F697-CBFD-2DF6FF26392C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9031935" y="4034011"/>
                <a:ext cx="105120" cy="169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61" name="Gruppieren 160">
            <a:extLst>
              <a:ext uri="{FF2B5EF4-FFF2-40B4-BE49-F238E27FC236}">
                <a16:creationId xmlns:a16="http://schemas.microsoft.com/office/drawing/2014/main" id="{CE872366-6679-910E-7FF2-69E4910D8464}"/>
              </a:ext>
            </a:extLst>
          </p:cNvPr>
          <p:cNvGrpSpPr/>
          <p:nvPr/>
        </p:nvGrpSpPr>
        <p:grpSpPr>
          <a:xfrm>
            <a:off x="8627119" y="6458690"/>
            <a:ext cx="478440" cy="182160"/>
            <a:chOff x="8627119" y="6458690"/>
            <a:chExt cx="478440" cy="182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60EE2A38-61AE-6CF2-EE53-82AC96978238}"/>
                    </a:ext>
                  </a:extLst>
                </p14:cNvPr>
                <p14:cNvContentPartPr/>
                <p14:nvPr/>
              </p14:nvContentPartPr>
              <p14:xfrm>
                <a:off x="8627119" y="6477410"/>
                <a:ext cx="115200" cy="163440"/>
              </p14:xfrm>
            </p:contentPart>
          </mc:Choice>
          <mc:Fallback xmlns=""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60EE2A38-61AE-6CF2-EE53-82AC96978238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8620999" y="6471290"/>
                  <a:ext cx="12744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9A991282-DE03-69D0-C9CB-E83F9B044648}"/>
                    </a:ext>
                  </a:extLst>
                </p14:cNvPr>
                <p14:cNvContentPartPr/>
                <p14:nvPr/>
              </p14:nvContentPartPr>
              <p14:xfrm>
                <a:off x="8870839" y="6529250"/>
                <a:ext cx="5040" cy="64800"/>
              </p14:xfrm>
            </p:contentPart>
          </mc:Choice>
          <mc:Fallback xmlns=""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9A991282-DE03-69D0-C9CB-E83F9B044648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8864719" y="6523130"/>
                  <a:ext cx="1728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484B6373-2255-6BA4-F374-2FDA67112472}"/>
                    </a:ext>
                  </a:extLst>
                </p14:cNvPr>
                <p14:cNvContentPartPr/>
                <p14:nvPr/>
              </p14:nvContentPartPr>
              <p14:xfrm>
                <a:off x="8851399" y="6562370"/>
                <a:ext cx="55800" cy="1800"/>
              </p14:xfrm>
            </p:contentPart>
          </mc:Choice>
          <mc:Fallback xmlns=""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484B6373-2255-6BA4-F374-2FDA67112472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8845279" y="6556250"/>
                  <a:ext cx="6804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A443C7A5-3FC7-D660-C35D-AB57F2C5CA6C}"/>
                    </a:ext>
                  </a:extLst>
                </p14:cNvPr>
                <p14:cNvContentPartPr/>
                <p14:nvPr/>
              </p14:nvContentPartPr>
              <p14:xfrm>
                <a:off x="9013759" y="6458690"/>
                <a:ext cx="70920" cy="161640"/>
              </p14:xfrm>
            </p:contentPart>
          </mc:Choice>
          <mc:Fallback xmlns=""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A443C7A5-3FC7-D660-C35D-AB57F2C5CA6C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9007639" y="6452570"/>
                  <a:ext cx="8316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3A4EAA38-FFCD-5D0F-BD22-932C06A6DA8C}"/>
                    </a:ext>
                  </a:extLst>
                </p14:cNvPr>
                <p14:cNvContentPartPr/>
                <p14:nvPr/>
              </p14:nvContentPartPr>
              <p14:xfrm>
                <a:off x="9024559" y="6536450"/>
                <a:ext cx="81000" cy="3600"/>
              </p14:xfrm>
            </p:contentPart>
          </mc:Choice>
          <mc:Fallback xmlns=""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3A4EAA38-FFCD-5D0F-BD22-932C06A6DA8C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9018439" y="6530330"/>
                  <a:ext cx="93240" cy="158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0481225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1" id="{F845521A-7262-4A3C-8212-2E52954BD9DE}" vid="{ADF55D26-CFFE-423E-8DB7-E3C5472FFD5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0_Sprachspeicher</Template>
  <TotalTime>0</TotalTime>
  <Words>24</Words>
  <Application>Microsoft Macintosh PowerPoint</Application>
  <PresentationFormat>Benutzerdefiniert</PresentationFormat>
  <Paragraphs>10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Office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Dominik Zorn</dc:creator>
  <cp:lastModifiedBy>Hanna Kleinschmidt</cp:lastModifiedBy>
  <cp:revision>185</cp:revision>
  <cp:lastPrinted>2024-12-04T11:15:07Z</cp:lastPrinted>
  <dcterms:created xsi:type="dcterms:W3CDTF">2023-08-08T08:45:53Z</dcterms:created>
  <dcterms:modified xsi:type="dcterms:W3CDTF">2025-03-26T15:12:28Z</dcterms:modified>
</cp:coreProperties>
</file>