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9" r:id="rId2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2DBE800-412F-AE8C-83F7-08801967B9D2}" name="Melanie Bischoff" initials="MB" userId="Melanie Bischoff" providerId="None"/>
  <p188:author id="{1109DA58-2FA4-47AE-04E7-B576E436F28A}" name="Pia Haeger" initials="PH" userId="Pia Haeger" providerId="None"/>
  <p188:author id="{8544886A-06B6-9364-EA80-6D631A31A8B6}" name="Hannah Wesker" initials="HW" userId="S::Hannah.Wesker@study.tu-dortmund.de::caa88606-8a32-4723-ba28-02bbbd7158d0" providerId="AD"/>
  <p188:author id="{374518AC-33EB-D908-1FC6-EA9965BDC7F8}" name="Hanna Kleinschmidt" initials="HK" userId="Hanna Kleinschmidt" providerId="None"/>
  <p188:author id="{B5A75ED6-F73A-662C-1081-C63A5086D843}" name="Doris Kluge-Schöpp" initials="DKS" userId="Doris Kluge-Schöpp" providerId="None"/>
  <p188:author id="{643769FC-6C85-298D-DAF6-6E4C42C8DCEC}" name="Dominik Zorn" initials="DZ" userId="Dominik Zorn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7D87"/>
    <a:srgbClr val="CC0000"/>
    <a:srgbClr val="4F71BE"/>
    <a:srgbClr val="EA3323"/>
    <a:srgbClr val="6181A7"/>
    <a:srgbClr val="D8E5E8"/>
    <a:srgbClr val="A6A6A6"/>
    <a:srgbClr val="D9D9D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49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552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8" y="1237200"/>
            <a:ext cx="9088041" cy="2631887"/>
          </a:xfrm>
        </p:spPr>
        <p:txBody>
          <a:bodyPr anchor="b"/>
          <a:lstStyle>
            <a:lvl1pPr algn="ctr">
              <a:defRPr sz="8818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8" y="3970582"/>
            <a:ext cx="8018859" cy="1825171"/>
          </a:xfrm>
        </p:spPr>
        <p:txBody>
          <a:bodyPr/>
          <a:lstStyle>
            <a:lvl1pPr marL="0" indent="0" algn="ctr">
              <a:buNone/>
              <a:defRPr sz="3527"/>
            </a:lvl1pPr>
            <a:lvl2pPr marL="671941" indent="0" algn="ctr">
              <a:buNone/>
              <a:defRPr sz="2939"/>
            </a:lvl2pPr>
            <a:lvl3pPr marL="1343880" indent="0" algn="ctr">
              <a:buNone/>
              <a:defRPr sz="2645"/>
            </a:lvl3pPr>
            <a:lvl4pPr marL="2015823" indent="0" algn="ctr">
              <a:buNone/>
              <a:defRPr sz="2352"/>
            </a:lvl4pPr>
            <a:lvl5pPr marL="2687763" indent="0" algn="ctr">
              <a:buNone/>
              <a:defRPr sz="2352"/>
            </a:lvl5pPr>
            <a:lvl6pPr marL="3359703" indent="0" algn="ctr">
              <a:buNone/>
              <a:defRPr sz="2352"/>
            </a:lvl6pPr>
            <a:lvl7pPr marL="4031644" indent="0" algn="ctr">
              <a:buNone/>
              <a:defRPr sz="2352"/>
            </a:lvl7pPr>
            <a:lvl8pPr marL="4703586" indent="0" algn="ctr">
              <a:buNone/>
              <a:defRPr sz="2352"/>
            </a:lvl8pPr>
            <a:lvl9pPr marL="5375527" indent="0" algn="ctr">
              <a:buNone/>
              <a:defRPr sz="2352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22.04.25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6707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22.04.25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0151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31" y="402484"/>
            <a:ext cx="2305422" cy="6406475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4" y="402484"/>
            <a:ext cx="6782619" cy="640647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22.04.25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0293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22.04.25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9617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5" y="1884672"/>
            <a:ext cx="9221689" cy="3144614"/>
          </a:xfrm>
        </p:spPr>
        <p:txBody>
          <a:bodyPr anchor="b"/>
          <a:lstStyle>
            <a:lvl1pPr>
              <a:defRPr sz="8818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5" y="5059035"/>
            <a:ext cx="9221689" cy="1653678"/>
          </a:xfrm>
        </p:spPr>
        <p:txBody>
          <a:bodyPr/>
          <a:lstStyle>
            <a:lvl1pPr marL="0" indent="0">
              <a:buNone/>
              <a:defRPr sz="3527">
                <a:solidFill>
                  <a:schemeClr val="tx1"/>
                </a:solidFill>
              </a:defRPr>
            </a:lvl1pPr>
            <a:lvl2pPr marL="671941" indent="0">
              <a:buNone/>
              <a:defRPr sz="2939">
                <a:solidFill>
                  <a:schemeClr val="tx1">
                    <a:tint val="75000"/>
                  </a:schemeClr>
                </a:solidFill>
              </a:defRPr>
            </a:lvl2pPr>
            <a:lvl3pPr marL="1343880" indent="0">
              <a:buNone/>
              <a:defRPr sz="2645">
                <a:solidFill>
                  <a:schemeClr val="tx1">
                    <a:tint val="75000"/>
                  </a:schemeClr>
                </a:solidFill>
              </a:defRPr>
            </a:lvl3pPr>
            <a:lvl4pPr marL="2015823" indent="0">
              <a:buNone/>
              <a:defRPr sz="2352">
                <a:solidFill>
                  <a:schemeClr val="tx1">
                    <a:tint val="75000"/>
                  </a:schemeClr>
                </a:solidFill>
              </a:defRPr>
            </a:lvl4pPr>
            <a:lvl5pPr marL="2687763" indent="0">
              <a:buNone/>
              <a:defRPr sz="2352">
                <a:solidFill>
                  <a:schemeClr val="tx1">
                    <a:tint val="75000"/>
                  </a:schemeClr>
                </a:solidFill>
              </a:defRPr>
            </a:lvl5pPr>
            <a:lvl6pPr marL="3359703" indent="0">
              <a:buNone/>
              <a:defRPr sz="2352">
                <a:solidFill>
                  <a:schemeClr val="tx1">
                    <a:tint val="75000"/>
                  </a:schemeClr>
                </a:solidFill>
              </a:defRPr>
            </a:lvl6pPr>
            <a:lvl7pPr marL="4031644" indent="0">
              <a:buNone/>
              <a:defRPr sz="2352">
                <a:solidFill>
                  <a:schemeClr val="tx1">
                    <a:tint val="75000"/>
                  </a:schemeClr>
                </a:solidFill>
              </a:defRPr>
            </a:lvl7pPr>
            <a:lvl8pPr marL="4703586" indent="0">
              <a:buNone/>
              <a:defRPr sz="2352">
                <a:solidFill>
                  <a:schemeClr val="tx1">
                    <a:tint val="75000"/>
                  </a:schemeClr>
                </a:solidFill>
              </a:defRPr>
            </a:lvl8pPr>
            <a:lvl9pPr marL="5375527" indent="0">
              <a:buNone/>
              <a:defRPr sz="235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22.04.25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9632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3" y="2012414"/>
            <a:ext cx="4544021" cy="479654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1" y="2012414"/>
            <a:ext cx="4544021" cy="479654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22.04.25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5885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7" y="1853171"/>
            <a:ext cx="4523137" cy="908211"/>
          </a:xfrm>
        </p:spPr>
        <p:txBody>
          <a:bodyPr anchor="b"/>
          <a:lstStyle>
            <a:lvl1pPr marL="0" indent="0">
              <a:buNone/>
              <a:defRPr sz="3527" b="1"/>
            </a:lvl1pPr>
            <a:lvl2pPr marL="671941" indent="0">
              <a:buNone/>
              <a:defRPr sz="2939" b="1"/>
            </a:lvl2pPr>
            <a:lvl3pPr marL="1343880" indent="0">
              <a:buNone/>
              <a:defRPr sz="2645" b="1"/>
            </a:lvl3pPr>
            <a:lvl4pPr marL="2015823" indent="0">
              <a:buNone/>
              <a:defRPr sz="2352" b="1"/>
            </a:lvl4pPr>
            <a:lvl5pPr marL="2687763" indent="0">
              <a:buNone/>
              <a:defRPr sz="2352" b="1"/>
            </a:lvl5pPr>
            <a:lvl6pPr marL="3359703" indent="0">
              <a:buNone/>
              <a:defRPr sz="2352" b="1"/>
            </a:lvl6pPr>
            <a:lvl7pPr marL="4031644" indent="0">
              <a:buNone/>
              <a:defRPr sz="2352" b="1"/>
            </a:lvl7pPr>
            <a:lvl8pPr marL="4703586" indent="0">
              <a:buNone/>
              <a:defRPr sz="2352" b="1"/>
            </a:lvl8pPr>
            <a:lvl9pPr marL="5375527" indent="0">
              <a:buNone/>
              <a:defRPr sz="2352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7" y="2761382"/>
            <a:ext cx="4523137" cy="40615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2" y="1853171"/>
            <a:ext cx="4545414" cy="908211"/>
          </a:xfrm>
        </p:spPr>
        <p:txBody>
          <a:bodyPr anchor="b"/>
          <a:lstStyle>
            <a:lvl1pPr marL="0" indent="0">
              <a:buNone/>
              <a:defRPr sz="3527" b="1"/>
            </a:lvl1pPr>
            <a:lvl2pPr marL="671941" indent="0">
              <a:buNone/>
              <a:defRPr sz="2939" b="1"/>
            </a:lvl2pPr>
            <a:lvl3pPr marL="1343880" indent="0">
              <a:buNone/>
              <a:defRPr sz="2645" b="1"/>
            </a:lvl3pPr>
            <a:lvl4pPr marL="2015823" indent="0">
              <a:buNone/>
              <a:defRPr sz="2352" b="1"/>
            </a:lvl4pPr>
            <a:lvl5pPr marL="2687763" indent="0">
              <a:buNone/>
              <a:defRPr sz="2352" b="1"/>
            </a:lvl5pPr>
            <a:lvl6pPr marL="3359703" indent="0">
              <a:buNone/>
              <a:defRPr sz="2352" b="1"/>
            </a:lvl6pPr>
            <a:lvl7pPr marL="4031644" indent="0">
              <a:buNone/>
              <a:defRPr sz="2352" b="1"/>
            </a:lvl7pPr>
            <a:lvl8pPr marL="4703586" indent="0">
              <a:buNone/>
              <a:defRPr sz="2352" b="1"/>
            </a:lvl8pPr>
            <a:lvl9pPr marL="5375527" indent="0">
              <a:buNone/>
              <a:defRPr sz="2352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2" y="2761382"/>
            <a:ext cx="4545414" cy="40615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22.04.25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5259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22.04.25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5876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22.04.25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6956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4" y="503979"/>
            <a:ext cx="3448388" cy="1763924"/>
          </a:xfrm>
        </p:spPr>
        <p:txBody>
          <a:bodyPr anchor="b"/>
          <a:lstStyle>
            <a:lvl1pPr>
              <a:defRPr sz="4702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4" y="1088457"/>
            <a:ext cx="5412730" cy="5372269"/>
          </a:xfrm>
        </p:spPr>
        <p:txBody>
          <a:bodyPr/>
          <a:lstStyle>
            <a:lvl1pPr>
              <a:defRPr sz="4702"/>
            </a:lvl1pPr>
            <a:lvl2pPr>
              <a:defRPr sz="4115"/>
            </a:lvl2pPr>
            <a:lvl3pPr>
              <a:defRPr sz="3527"/>
            </a:lvl3pPr>
            <a:lvl4pPr>
              <a:defRPr sz="2939"/>
            </a:lvl4pPr>
            <a:lvl5pPr>
              <a:defRPr sz="2939"/>
            </a:lvl5pPr>
            <a:lvl6pPr>
              <a:defRPr sz="2939"/>
            </a:lvl6pPr>
            <a:lvl7pPr>
              <a:defRPr sz="2939"/>
            </a:lvl7pPr>
            <a:lvl8pPr>
              <a:defRPr sz="2939"/>
            </a:lvl8pPr>
            <a:lvl9pPr>
              <a:defRPr sz="2939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4" y="2267903"/>
            <a:ext cx="3448388" cy="4201570"/>
          </a:xfrm>
        </p:spPr>
        <p:txBody>
          <a:bodyPr/>
          <a:lstStyle>
            <a:lvl1pPr marL="0" indent="0">
              <a:buNone/>
              <a:defRPr sz="2352"/>
            </a:lvl1pPr>
            <a:lvl2pPr marL="671941" indent="0">
              <a:buNone/>
              <a:defRPr sz="2056"/>
            </a:lvl2pPr>
            <a:lvl3pPr marL="1343880" indent="0">
              <a:buNone/>
              <a:defRPr sz="1764"/>
            </a:lvl3pPr>
            <a:lvl4pPr marL="2015823" indent="0">
              <a:buNone/>
              <a:defRPr sz="1471"/>
            </a:lvl4pPr>
            <a:lvl5pPr marL="2687763" indent="0">
              <a:buNone/>
              <a:defRPr sz="1471"/>
            </a:lvl5pPr>
            <a:lvl6pPr marL="3359703" indent="0">
              <a:buNone/>
              <a:defRPr sz="1471"/>
            </a:lvl6pPr>
            <a:lvl7pPr marL="4031644" indent="0">
              <a:buNone/>
              <a:defRPr sz="1471"/>
            </a:lvl7pPr>
            <a:lvl8pPr marL="4703586" indent="0">
              <a:buNone/>
              <a:defRPr sz="1471"/>
            </a:lvl8pPr>
            <a:lvl9pPr marL="5375527" indent="0">
              <a:buNone/>
              <a:defRPr sz="147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22.04.25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1345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4" y="503979"/>
            <a:ext cx="3448388" cy="1763924"/>
          </a:xfrm>
        </p:spPr>
        <p:txBody>
          <a:bodyPr anchor="b"/>
          <a:lstStyle>
            <a:lvl1pPr>
              <a:defRPr sz="4702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4" y="1088457"/>
            <a:ext cx="5412730" cy="5372269"/>
          </a:xfrm>
        </p:spPr>
        <p:txBody>
          <a:bodyPr anchor="t"/>
          <a:lstStyle>
            <a:lvl1pPr marL="0" indent="0">
              <a:buNone/>
              <a:defRPr sz="4702"/>
            </a:lvl1pPr>
            <a:lvl2pPr marL="671941" indent="0">
              <a:buNone/>
              <a:defRPr sz="4115"/>
            </a:lvl2pPr>
            <a:lvl3pPr marL="1343880" indent="0">
              <a:buNone/>
              <a:defRPr sz="3527"/>
            </a:lvl3pPr>
            <a:lvl4pPr marL="2015823" indent="0">
              <a:buNone/>
              <a:defRPr sz="2939"/>
            </a:lvl4pPr>
            <a:lvl5pPr marL="2687763" indent="0">
              <a:buNone/>
              <a:defRPr sz="2939"/>
            </a:lvl5pPr>
            <a:lvl6pPr marL="3359703" indent="0">
              <a:buNone/>
              <a:defRPr sz="2939"/>
            </a:lvl6pPr>
            <a:lvl7pPr marL="4031644" indent="0">
              <a:buNone/>
              <a:defRPr sz="2939"/>
            </a:lvl7pPr>
            <a:lvl8pPr marL="4703586" indent="0">
              <a:buNone/>
              <a:defRPr sz="2939"/>
            </a:lvl8pPr>
            <a:lvl9pPr marL="5375527" indent="0">
              <a:buNone/>
              <a:defRPr sz="2939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4" y="2267903"/>
            <a:ext cx="3448388" cy="4201570"/>
          </a:xfrm>
        </p:spPr>
        <p:txBody>
          <a:bodyPr/>
          <a:lstStyle>
            <a:lvl1pPr marL="0" indent="0">
              <a:buNone/>
              <a:defRPr sz="2352"/>
            </a:lvl1pPr>
            <a:lvl2pPr marL="671941" indent="0">
              <a:buNone/>
              <a:defRPr sz="2056"/>
            </a:lvl2pPr>
            <a:lvl3pPr marL="1343880" indent="0">
              <a:buNone/>
              <a:defRPr sz="1764"/>
            </a:lvl3pPr>
            <a:lvl4pPr marL="2015823" indent="0">
              <a:buNone/>
              <a:defRPr sz="1471"/>
            </a:lvl4pPr>
            <a:lvl5pPr marL="2687763" indent="0">
              <a:buNone/>
              <a:defRPr sz="1471"/>
            </a:lvl5pPr>
            <a:lvl6pPr marL="3359703" indent="0">
              <a:buNone/>
              <a:defRPr sz="1471"/>
            </a:lvl6pPr>
            <a:lvl7pPr marL="4031644" indent="0">
              <a:buNone/>
              <a:defRPr sz="1471"/>
            </a:lvl7pPr>
            <a:lvl8pPr marL="4703586" indent="0">
              <a:buNone/>
              <a:defRPr sz="1471"/>
            </a:lvl8pPr>
            <a:lvl9pPr marL="5375527" indent="0">
              <a:buNone/>
              <a:defRPr sz="147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56341-B29C-4FB9-9B22-E8C770508A32}" type="datetimeFigureOut">
              <a:rPr lang="de-DE" smtClean="0"/>
              <a:t>22.04.25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7370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3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3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4" y="7006702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56341-B29C-4FB9-9B22-E8C770508A32}" type="datetimeFigureOut">
              <a:rPr lang="de-DE" smtClean="0"/>
              <a:t>22.04.25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5" y="7006702"/>
            <a:ext cx="3608486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2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D6F71-9095-4BFD-9DF6-315E19E2859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5095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43880" rtl="0" eaLnBrk="1" latinLnBrk="0" hangingPunct="1">
        <a:lnSpc>
          <a:spcPct val="90000"/>
        </a:lnSpc>
        <a:spcBef>
          <a:spcPct val="0"/>
        </a:spcBef>
        <a:buNone/>
        <a:defRPr sz="646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5971" indent="-335971" algn="l" defTabSz="1343880" rtl="0" eaLnBrk="1" latinLnBrk="0" hangingPunct="1">
        <a:lnSpc>
          <a:spcPct val="90000"/>
        </a:lnSpc>
        <a:spcBef>
          <a:spcPts val="1471"/>
        </a:spcBef>
        <a:buFont typeface="Arial" panose="020B0604020202020204" pitchFamily="34" charset="0"/>
        <a:buChar char="•"/>
        <a:defRPr sz="4115" kern="1200">
          <a:solidFill>
            <a:schemeClr val="tx1"/>
          </a:solidFill>
          <a:latin typeface="+mn-lt"/>
          <a:ea typeface="+mn-ea"/>
          <a:cs typeface="+mn-cs"/>
        </a:defRPr>
      </a:lvl1pPr>
      <a:lvl2pPr marL="1007912" indent="-335971" algn="l" defTabSz="1343880" rtl="0" eaLnBrk="1" latinLnBrk="0" hangingPunct="1">
        <a:lnSpc>
          <a:spcPct val="90000"/>
        </a:lnSpc>
        <a:spcBef>
          <a:spcPts val="734"/>
        </a:spcBef>
        <a:buFont typeface="Arial" panose="020B0604020202020204" pitchFamily="34" charset="0"/>
        <a:buChar char="•"/>
        <a:defRPr sz="3527" kern="1200">
          <a:solidFill>
            <a:schemeClr val="tx1"/>
          </a:solidFill>
          <a:latin typeface="+mn-lt"/>
          <a:ea typeface="+mn-ea"/>
          <a:cs typeface="+mn-cs"/>
        </a:defRPr>
      </a:lvl2pPr>
      <a:lvl3pPr marL="1679852" indent="-335971" algn="l" defTabSz="1343880" rtl="0" eaLnBrk="1" latinLnBrk="0" hangingPunct="1">
        <a:lnSpc>
          <a:spcPct val="90000"/>
        </a:lnSpc>
        <a:spcBef>
          <a:spcPts val="734"/>
        </a:spcBef>
        <a:buFont typeface="Arial" panose="020B0604020202020204" pitchFamily="34" charset="0"/>
        <a:buChar char="•"/>
        <a:defRPr sz="2939" kern="1200">
          <a:solidFill>
            <a:schemeClr val="tx1"/>
          </a:solidFill>
          <a:latin typeface="+mn-lt"/>
          <a:ea typeface="+mn-ea"/>
          <a:cs typeface="+mn-cs"/>
        </a:defRPr>
      </a:lvl3pPr>
      <a:lvl4pPr marL="2351792" indent="-335971" algn="l" defTabSz="1343880" rtl="0" eaLnBrk="1" latinLnBrk="0" hangingPunct="1">
        <a:lnSpc>
          <a:spcPct val="90000"/>
        </a:lnSpc>
        <a:spcBef>
          <a:spcPts val="734"/>
        </a:spcBef>
        <a:buFont typeface="Arial" panose="020B0604020202020204" pitchFamily="34" charset="0"/>
        <a:buChar char="•"/>
        <a:defRPr sz="2645" kern="1200">
          <a:solidFill>
            <a:schemeClr val="tx1"/>
          </a:solidFill>
          <a:latin typeface="+mn-lt"/>
          <a:ea typeface="+mn-ea"/>
          <a:cs typeface="+mn-cs"/>
        </a:defRPr>
      </a:lvl4pPr>
      <a:lvl5pPr marL="3023734" indent="-335971" algn="l" defTabSz="1343880" rtl="0" eaLnBrk="1" latinLnBrk="0" hangingPunct="1">
        <a:lnSpc>
          <a:spcPct val="90000"/>
        </a:lnSpc>
        <a:spcBef>
          <a:spcPts val="734"/>
        </a:spcBef>
        <a:buFont typeface="Arial" panose="020B0604020202020204" pitchFamily="34" charset="0"/>
        <a:buChar char="•"/>
        <a:defRPr sz="2645" kern="1200">
          <a:solidFill>
            <a:schemeClr val="tx1"/>
          </a:solidFill>
          <a:latin typeface="+mn-lt"/>
          <a:ea typeface="+mn-ea"/>
          <a:cs typeface="+mn-cs"/>
        </a:defRPr>
      </a:lvl5pPr>
      <a:lvl6pPr marL="3695674" indent="-335971" algn="l" defTabSz="1343880" rtl="0" eaLnBrk="1" latinLnBrk="0" hangingPunct="1">
        <a:lnSpc>
          <a:spcPct val="90000"/>
        </a:lnSpc>
        <a:spcBef>
          <a:spcPts val="734"/>
        </a:spcBef>
        <a:buFont typeface="Arial" panose="020B0604020202020204" pitchFamily="34" charset="0"/>
        <a:buChar char="•"/>
        <a:defRPr sz="2645" kern="1200">
          <a:solidFill>
            <a:schemeClr val="tx1"/>
          </a:solidFill>
          <a:latin typeface="+mn-lt"/>
          <a:ea typeface="+mn-ea"/>
          <a:cs typeface="+mn-cs"/>
        </a:defRPr>
      </a:lvl6pPr>
      <a:lvl7pPr marL="4367615" indent="-335971" algn="l" defTabSz="1343880" rtl="0" eaLnBrk="1" latinLnBrk="0" hangingPunct="1">
        <a:lnSpc>
          <a:spcPct val="90000"/>
        </a:lnSpc>
        <a:spcBef>
          <a:spcPts val="734"/>
        </a:spcBef>
        <a:buFont typeface="Arial" panose="020B0604020202020204" pitchFamily="34" charset="0"/>
        <a:buChar char="•"/>
        <a:defRPr sz="2645" kern="1200">
          <a:solidFill>
            <a:schemeClr val="tx1"/>
          </a:solidFill>
          <a:latin typeface="+mn-lt"/>
          <a:ea typeface="+mn-ea"/>
          <a:cs typeface="+mn-cs"/>
        </a:defRPr>
      </a:lvl7pPr>
      <a:lvl8pPr marL="5039556" indent="-335971" algn="l" defTabSz="1343880" rtl="0" eaLnBrk="1" latinLnBrk="0" hangingPunct="1">
        <a:lnSpc>
          <a:spcPct val="90000"/>
        </a:lnSpc>
        <a:spcBef>
          <a:spcPts val="734"/>
        </a:spcBef>
        <a:buFont typeface="Arial" panose="020B0604020202020204" pitchFamily="34" charset="0"/>
        <a:buChar char="•"/>
        <a:defRPr sz="2645" kern="1200">
          <a:solidFill>
            <a:schemeClr val="tx1"/>
          </a:solidFill>
          <a:latin typeface="+mn-lt"/>
          <a:ea typeface="+mn-ea"/>
          <a:cs typeface="+mn-cs"/>
        </a:defRPr>
      </a:lvl8pPr>
      <a:lvl9pPr marL="5711498" indent="-335971" algn="l" defTabSz="1343880" rtl="0" eaLnBrk="1" latinLnBrk="0" hangingPunct="1">
        <a:lnSpc>
          <a:spcPct val="90000"/>
        </a:lnSpc>
        <a:spcBef>
          <a:spcPts val="734"/>
        </a:spcBef>
        <a:buFont typeface="Arial" panose="020B0604020202020204" pitchFamily="34" charset="0"/>
        <a:buChar char="•"/>
        <a:defRPr sz="26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43880" rtl="0" eaLnBrk="1" latinLnBrk="0" hangingPunct="1">
        <a:defRPr sz="2645" kern="1200">
          <a:solidFill>
            <a:schemeClr val="tx1"/>
          </a:solidFill>
          <a:latin typeface="+mn-lt"/>
          <a:ea typeface="+mn-ea"/>
          <a:cs typeface="+mn-cs"/>
        </a:defRPr>
      </a:lvl1pPr>
      <a:lvl2pPr marL="671941" algn="l" defTabSz="1343880" rtl="0" eaLnBrk="1" latinLnBrk="0" hangingPunct="1">
        <a:defRPr sz="2645" kern="1200">
          <a:solidFill>
            <a:schemeClr val="tx1"/>
          </a:solidFill>
          <a:latin typeface="+mn-lt"/>
          <a:ea typeface="+mn-ea"/>
          <a:cs typeface="+mn-cs"/>
        </a:defRPr>
      </a:lvl2pPr>
      <a:lvl3pPr marL="1343880" algn="l" defTabSz="1343880" rtl="0" eaLnBrk="1" latinLnBrk="0" hangingPunct="1">
        <a:defRPr sz="2645" kern="1200">
          <a:solidFill>
            <a:schemeClr val="tx1"/>
          </a:solidFill>
          <a:latin typeface="+mn-lt"/>
          <a:ea typeface="+mn-ea"/>
          <a:cs typeface="+mn-cs"/>
        </a:defRPr>
      </a:lvl3pPr>
      <a:lvl4pPr marL="2015823" algn="l" defTabSz="1343880" rtl="0" eaLnBrk="1" latinLnBrk="0" hangingPunct="1">
        <a:defRPr sz="2645" kern="1200">
          <a:solidFill>
            <a:schemeClr val="tx1"/>
          </a:solidFill>
          <a:latin typeface="+mn-lt"/>
          <a:ea typeface="+mn-ea"/>
          <a:cs typeface="+mn-cs"/>
        </a:defRPr>
      </a:lvl4pPr>
      <a:lvl5pPr marL="2687763" algn="l" defTabSz="1343880" rtl="0" eaLnBrk="1" latinLnBrk="0" hangingPunct="1">
        <a:defRPr sz="2645" kern="1200">
          <a:solidFill>
            <a:schemeClr val="tx1"/>
          </a:solidFill>
          <a:latin typeface="+mn-lt"/>
          <a:ea typeface="+mn-ea"/>
          <a:cs typeface="+mn-cs"/>
        </a:defRPr>
      </a:lvl5pPr>
      <a:lvl6pPr marL="3359703" algn="l" defTabSz="1343880" rtl="0" eaLnBrk="1" latinLnBrk="0" hangingPunct="1">
        <a:defRPr sz="2645" kern="1200">
          <a:solidFill>
            <a:schemeClr val="tx1"/>
          </a:solidFill>
          <a:latin typeface="+mn-lt"/>
          <a:ea typeface="+mn-ea"/>
          <a:cs typeface="+mn-cs"/>
        </a:defRPr>
      </a:lvl6pPr>
      <a:lvl7pPr marL="4031644" algn="l" defTabSz="1343880" rtl="0" eaLnBrk="1" latinLnBrk="0" hangingPunct="1">
        <a:defRPr sz="2645" kern="1200">
          <a:solidFill>
            <a:schemeClr val="tx1"/>
          </a:solidFill>
          <a:latin typeface="+mn-lt"/>
          <a:ea typeface="+mn-ea"/>
          <a:cs typeface="+mn-cs"/>
        </a:defRPr>
      </a:lvl7pPr>
      <a:lvl8pPr marL="4703586" algn="l" defTabSz="1343880" rtl="0" eaLnBrk="1" latinLnBrk="0" hangingPunct="1">
        <a:defRPr sz="2645" kern="1200">
          <a:solidFill>
            <a:schemeClr val="tx1"/>
          </a:solidFill>
          <a:latin typeface="+mn-lt"/>
          <a:ea typeface="+mn-ea"/>
          <a:cs typeface="+mn-cs"/>
        </a:defRPr>
      </a:lvl8pPr>
      <a:lvl9pPr marL="5375527" algn="l" defTabSz="1343880" rtl="0" eaLnBrk="1" latinLnBrk="0" hangingPunct="1">
        <a:defRPr sz="26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228FDD-DE8D-8722-D682-37CD46528D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01A442B-9AEF-A51C-830D-53D56E820A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74297" y="-11141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E4FA014A-50E4-8616-C310-04681E42B295}"/>
              </a:ext>
            </a:extLst>
          </p:cNvPr>
          <p:cNvSpPr/>
          <p:nvPr/>
        </p:nvSpPr>
        <p:spPr>
          <a:xfrm>
            <a:off x="0" y="130"/>
            <a:ext cx="10691814" cy="881467"/>
          </a:xfrm>
          <a:prstGeom prst="rect">
            <a:avLst/>
          </a:prstGeom>
          <a:solidFill>
            <a:srgbClr val="D8E5E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760">
              <a:solidFill>
                <a:schemeClr val="bg1">
                  <a:lumMod val="65000"/>
                </a:schemeClr>
              </a:solidFill>
              <a:latin typeface="Comic Sans MS" panose="030F0902030302020204" pitchFamily="66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8827629-6505-40AF-D829-E0E286709F2E}"/>
              </a:ext>
            </a:extLst>
          </p:cNvPr>
          <p:cNvSpPr txBox="1"/>
          <p:nvPr/>
        </p:nvSpPr>
        <p:spPr>
          <a:xfrm>
            <a:off x="2550186" y="203160"/>
            <a:ext cx="5591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>
                <a:latin typeface="Comic Sans MS" panose="030F0902030302020204" pitchFamily="66" charset="0"/>
              </a:rPr>
              <a:t>Diagramme lesen und interpretieren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7095585F-2296-06A5-56E8-0ACB0BA73E8E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912267" y="114671"/>
            <a:ext cx="617807" cy="652384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Abgerundetes Rechteck 24">
            <a:extLst>
              <a:ext uri="{FF2B5EF4-FFF2-40B4-BE49-F238E27FC236}">
                <a16:creationId xmlns:a16="http://schemas.microsoft.com/office/drawing/2014/main" id="{81588E90-E326-E7D3-99DF-E642B08822FC}"/>
              </a:ext>
            </a:extLst>
          </p:cNvPr>
          <p:cNvSpPr/>
          <p:nvPr/>
        </p:nvSpPr>
        <p:spPr>
          <a:xfrm>
            <a:off x="1503476" y="1426423"/>
            <a:ext cx="7684861" cy="5530968"/>
          </a:xfrm>
          <a:prstGeom prst="roundRect">
            <a:avLst>
              <a:gd name="adj" fmla="val 5408"/>
            </a:avLst>
          </a:prstGeom>
          <a:solidFill>
            <a:srgbClr val="317D87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3D1C1E1C-B8C0-F875-3383-32576E1EB975}"/>
              </a:ext>
            </a:extLst>
          </p:cNvPr>
          <p:cNvSpPr txBox="1"/>
          <p:nvPr/>
        </p:nvSpPr>
        <p:spPr>
          <a:xfrm>
            <a:off x="7942808" y="6016342"/>
            <a:ext cx="2491057" cy="646986"/>
          </a:xfrm>
          <a:prstGeom prst="wedgeRoundRectCallout">
            <a:avLst>
              <a:gd name="adj1" fmla="val 4793"/>
              <a:gd name="adj2" fmla="val 43265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>
            <a:spAutoFit/>
          </a:bodyPr>
          <a:lstStyle/>
          <a:p>
            <a:r>
              <a:rPr lang="de-DE" sz="1600" b="1" dirty="0">
                <a:latin typeface="Comic Sans MS" panose="030F0902030302020204" pitchFamily="66" charset="0"/>
              </a:rPr>
              <a:t>Welches Obst </a:t>
            </a:r>
            <a:r>
              <a:rPr lang="de-DE" sz="1600" dirty="0">
                <a:latin typeface="Comic Sans MS" panose="030F0902030302020204" pitchFamily="66" charset="0"/>
              </a:rPr>
              <a:t>essen die Kinder am liebsten?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4A40B11F-5CD6-3CA6-2E02-B5BB8D232A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4497" y="2286096"/>
            <a:ext cx="5882814" cy="3517559"/>
          </a:xfrm>
          <a:prstGeom prst="rect">
            <a:avLst/>
          </a:prstGeom>
        </p:spPr>
      </p:pic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0FE5202B-6F74-80F7-E49B-887210560AA2}"/>
              </a:ext>
            </a:extLst>
          </p:cNvPr>
          <p:cNvCxnSpPr>
            <a:cxnSpLocks/>
            <a:stCxn id="15" idx="0"/>
          </p:cNvCxnSpPr>
          <p:nvPr/>
        </p:nvCxnSpPr>
        <p:spPr>
          <a:xfrm flipH="1" flipV="1">
            <a:off x="8171332" y="5617029"/>
            <a:ext cx="1017005" cy="3993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A19792E5-E556-9D0D-08E2-7D75075E5E16}"/>
              </a:ext>
            </a:extLst>
          </p:cNvPr>
          <p:cNvCxnSpPr>
            <a:cxnSpLocks/>
            <a:stCxn id="13" idx="0"/>
          </p:cNvCxnSpPr>
          <p:nvPr/>
        </p:nvCxnSpPr>
        <p:spPr>
          <a:xfrm flipV="1">
            <a:off x="1503471" y="2599509"/>
            <a:ext cx="970103" cy="4976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feld 12">
            <a:extLst>
              <a:ext uri="{FF2B5EF4-FFF2-40B4-BE49-F238E27FC236}">
                <a16:creationId xmlns:a16="http://schemas.microsoft.com/office/drawing/2014/main" id="{D0A1D8C8-8C3D-BC48-C95B-8F54B7AC579E}"/>
              </a:ext>
            </a:extLst>
          </p:cNvPr>
          <p:cNvSpPr txBox="1"/>
          <p:nvPr/>
        </p:nvSpPr>
        <p:spPr>
          <a:xfrm>
            <a:off x="247781" y="3097147"/>
            <a:ext cx="2511379" cy="646986"/>
          </a:xfrm>
          <a:prstGeom prst="wedgeRoundRectCallout">
            <a:avLst>
              <a:gd name="adj1" fmla="val 4793"/>
              <a:gd name="adj2" fmla="val 43265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>
            <a:spAutoFit/>
          </a:bodyPr>
          <a:lstStyle/>
          <a:p>
            <a:r>
              <a:rPr lang="de-DE" sz="1600" b="1" dirty="0">
                <a:latin typeface="Comic Sans MS" panose="030F0902030302020204" pitchFamily="66" charset="0"/>
              </a:rPr>
              <a:t>Wie viele Kinder </a:t>
            </a:r>
            <a:r>
              <a:rPr lang="de-DE" sz="1600" dirty="0">
                <a:latin typeface="Comic Sans MS" panose="030F0902030302020204" pitchFamily="66" charset="0"/>
              </a:rPr>
              <a:t>essen das Obst am liebsten?</a:t>
            </a:r>
          </a:p>
        </p:txBody>
      </p:sp>
      <p:cxnSp>
        <p:nvCxnSpPr>
          <p:cNvPr id="17" name="Gerade Verbindung 16">
            <a:extLst>
              <a:ext uri="{FF2B5EF4-FFF2-40B4-BE49-F238E27FC236}">
                <a16:creationId xmlns:a16="http://schemas.microsoft.com/office/drawing/2014/main" id="{25D8C80B-4DFE-645D-6D62-E5BFF6EC7053}"/>
              </a:ext>
            </a:extLst>
          </p:cNvPr>
          <p:cNvCxnSpPr>
            <a:cxnSpLocks/>
          </p:cNvCxnSpPr>
          <p:nvPr/>
        </p:nvCxnSpPr>
        <p:spPr>
          <a:xfrm>
            <a:off x="3211225" y="2743200"/>
            <a:ext cx="0" cy="267050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Gerade Verbindung 17">
            <a:extLst>
              <a:ext uri="{FF2B5EF4-FFF2-40B4-BE49-F238E27FC236}">
                <a16:creationId xmlns:a16="http://schemas.microsoft.com/office/drawing/2014/main" id="{8EBA3BBC-CA12-0C77-34A2-C99147B7962D}"/>
              </a:ext>
            </a:extLst>
          </p:cNvPr>
          <p:cNvCxnSpPr/>
          <p:nvPr/>
        </p:nvCxnSpPr>
        <p:spPr>
          <a:xfrm>
            <a:off x="3211225" y="5400827"/>
            <a:ext cx="484412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Textfeld 25">
            <a:extLst>
              <a:ext uri="{FF2B5EF4-FFF2-40B4-BE49-F238E27FC236}">
                <a16:creationId xmlns:a16="http://schemas.microsoft.com/office/drawing/2014/main" id="{631AF06E-A929-50EC-C6A6-10AEA19E65A4}"/>
              </a:ext>
            </a:extLst>
          </p:cNvPr>
          <p:cNvSpPr txBox="1"/>
          <p:nvPr/>
        </p:nvSpPr>
        <p:spPr>
          <a:xfrm>
            <a:off x="3693940" y="6075365"/>
            <a:ext cx="3003340" cy="374571"/>
          </a:xfrm>
          <a:prstGeom prst="wedgeRoundRectCallout">
            <a:avLst>
              <a:gd name="adj1" fmla="val 1791"/>
              <a:gd name="adj2" fmla="val -107658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>
            <a:spAutoFit/>
          </a:bodyPr>
          <a:lstStyle/>
          <a:p>
            <a:r>
              <a:rPr lang="de-DE" sz="1600" b="1" dirty="0">
                <a:latin typeface="Comic Sans MS" panose="030F0902030302020204" pitchFamily="66" charset="0"/>
              </a:rPr>
              <a:t>Kein Kind </a:t>
            </a:r>
            <a:r>
              <a:rPr lang="de-DE" sz="1600" dirty="0">
                <a:latin typeface="Comic Sans MS" panose="030F0902030302020204" pitchFamily="66" charset="0"/>
              </a:rPr>
              <a:t>isst gerne Birnen.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CAA9EE95-9EBA-C939-301A-0A27BB9EAF1C}"/>
              </a:ext>
            </a:extLst>
          </p:cNvPr>
          <p:cNvSpPr txBox="1"/>
          <p:nvPr/>
        </p:nvSpPr>
        <p:spPr>
          <a:xfrm>
            <a:off x="4246158" y="3011838"/>
            <a:ext cx="3006220" cy="646986"/>
          </a:xfrm>
          <a:prstGeom prst="wedgeRoundRectCallout">
            <a:avLst>
              <a:gd name="adj1" fmla="val -61514"/>
              <a:gd name="adj2" fmla="val -3600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>
            <a:spAutoFit/>
          </a:bodyPr>
          <a:lstStyle/>
          <a:p>
            <a:r>
              <a:rPr lang="de-DE" sz="1600" b="1" dirty="0">
                <a:latin typeface="Comic Sans MS" panose="030F0902030302020204" pitchFamily="66" charset="0"/>
              </a:rPr>
              <a:t>Die meisten Kinder </a:t>
            </a:r>
            <a:r>
              <a:rPr lang="de-DE" sz="1600" dirty="0">
                <a:latin typeface="Comic Sans MS" panose="030F0902030302020204" pitchFamily="66" charset="0"/>
              </a:rPr>
              <a:t>essen am liebsten Äpfel.</a:t>
            </a:r>
          </a:p>
        </p:txBody>
      </p:sp>
      <p:sp>
        <p:nvSpPr>
          <p:cNvPr id="28" name="Ring 27">
            <a:extLst>
              <a:ext uri="{FF2B5EF4-FFF2-40B4-BE49-F238E27FC236}">
                <a16:creationId xmlns:a16="http://schemas.microsoft.com/office/drawing/2014/main" id="{C4B7CC2A-C351-8D50-D0D5-3B3A8AE98637}"/>
              </a:ext>
            </a:extLst>
          </p:cNvPr>
          <p:cNvSpPr/>
          <p:nvPr/>
        </p:nvSpPr>
        <p:spPr>
          <a:xfrm>
            <a:off x="4837778" y="5156669"/>
            <a:ext cx="508126" cy="646986"/>
          </a:xfrm>
          <a:prstGeom prst="donut">
            <a:avLst>
              <a:gd name="adj" fmla="val 2277"/>
            </a:avLst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9" name="Ring 28">
            <a:extLst>
              <a:ext uri="{FF2B5EF4-FFF2-40B4-BE49-F238E27FC236}">
                <a16:creationId xmlns:a16="http://schemas.microsoft.com/office/drawing/2014/main" id="{AAF944C6-02C7-FA82-3C66-4E68ACAA3FF9}"/>
              </a:ext>
            </a:extLst>
          </p:cNvPr>
          <p:cNvSpPr/>
          <p:nvPr/>
        </p:nvSpPr>
        <p:spPr>
          <a:xfrm rot="16200000">
            <a:off x="3223645" y="2528816"/>
            <a:ext cx="316560" cy="1191961"/>
          </a:xfrm>
          <a:prstGeom prst="donut">
            <a:avLst>
              <a:gd name="adj" fmla="val 2277"/>
            </a:avLst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4" name="Ring 3">
            <a:extLst>
              <a:ext uri="{FF2B5EF4-FFF2-40B4-BE49-F238E27FC236}">
                <a16:creationId xmlns:a16="http://schemas.microsoft.com/office/drawing/2014/main" id="{88DAB3F2-71D5-8D47-E5EC-8E90961BED79}"/>
              </a:ext>
            </a:extLst>
          </p:cNvPr>
          <p:cNvSpPr/>
          <p:nvPr/>
        </p:nvSpPr>
        <p:spPr>
          <a:xfrm rot="16200000">
            <a:off x="4954510" y="3165135"/>
            <a:ext cx="316560" cy="2189671"/>
          </a:xfrm>
          <a:prstGeom prst="donut">
            <a:avLst>
              <a:gd name="adj" fmla="val 2277"/>
            </a:avLst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5CED2A87-A703-25AC-3899-297EDFF46329}"/>
              </a:ext>
            </a:extLst>
          </p:cNvPr>
          <p:cNvSpPr txBox="1"/>
          <p:nvPr/>
        </p:nvSpPr>
        <p:spPr>
          <a:xfrm>
            <a:off x="6607397" y="3816307"/>
            <a:ext cx="3826463" cy="646986"/>
          </a:xfrm>
          <a:prstGeom prst="wedgeRoundRectCallout">
            <a:avLst>
              <a:gd name="adj1" fmla="val -56618"/>
              <a:gd name="adj2" fmla="val 16306"/>
              <a:gd name="adj3" fmla="val 16667"/>
            </a:avLst>
          </a:prstGeom>
          <a:solidFill>
            <a:schemeClr val="bg1"/>
          </a:solidFill>
          <a:ln>
            <a:solidFill>
              <a:srgbClr val="317D87"/>
            </a:solidFill>
          </a:ln>
        </p:spPr>
        <p:txBody>
          <a:bodyPr wrap="square" rtlCol="0">
            <a:spAutoFit/>
          </a:bodyPr>
          <a:lstStyle/>
          <a:p>
            <a:r>
              <a:rPr lang="de-DE" sz="1600" b="1" dirty="0">
                <a:latin typeface="Comic Sans MS" panose="030F0902030302020204" pitchFamily="66" charset="0"/>
              </a:rPr>
              <a:t>Gleich viele Kinder </a:t>
            </a:r>
            <a:r>
              <a:rPr lang="de-DE" sz="1600" dirty="0">
                <a:latin typeface="Comic Sans MS" panose="030F0902030302020204" pitchFamily="66" charset="0"/>
              </a:rPr>
              <a:t>essen am liebsten Bananen oder Weintrauben.</a:t>
            </a:r>
          </a:p>
        </p:txBody>
      </p:sp>
    </p:spTree>
    <p:extLst>
      <p:ext uri="{BB962C8B-B14F-4D97-AF65-F5344CB8AC3E}">
        <p14:creationId xmlns:p14="http://schemas.microsoft.com/office/powerpoint/2010/main" val="1569804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1" id="{F845521A-7262-4A3C-8212-2E52954BD9DE}" vid="{ADF55D26-CFFE-423E-8DB7-E3C5472FF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0_Sprachspeicher</Template>
  <TotalTime>0</TotalTime>
  <Words>45</Words>
  <Application>Microsoft Macintosh PowerPoint</Application>
  <PresentationFormat>Benutzerdefiniert</PresentationFormat>
  <Paragraphs>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Dominik Zorn</dc:creator>
  <cp:lastModifiedBy>Pia Haeger</cp:lastModifiedBy>
  <cp:revision>206</cp:revision>
  <cp:lastPrinted>2024-12-04T11:15:07Z</cp:lastPrinted>
  <dcterms:created xsi:type="dcterms:W3CDTF">2023-08-08T08:45:53Z</dcterms:created>
  <dcterms:modified xsi:type="dcterms:W3CDTF">2025-04-22T08:36:32Z</dcterms:modified>
</cp:coreProperties>
</file>