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DBE800-412F-AE8C-83F7-08801967B9D2}" name="Melanie Bischoff" initials="MB" userId="Melanie Bischoff" providerId="None"/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D87"/>
    <a:srgbClr val="4F71BE"/>
    <a:srgbClr val="EA3323"/>
    <a:srgbClr val="CC0000"/>
    <a:srgbClr val="6181A7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26.07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1 24575,'0'7'0,"0"2"0,0 0 0,0 2 0,0 1 0,0 0 0,0 0 0,0-2 0,0 0 0,0 1 0,0-1 0,0 0 0,0 1 0,0-1 0,0 0 0,0 2 0,0 1 0,0 4 0,1 1 0,0 0 0,1 0 0,-1-3 0,-1-2 0,0 0 0,1-1 0,1 0 0,-1 2 0,0-1 0,-1 0 0,1-1 0,0 0 0,0-1 0,0-1 0,0 0 0,-1 1 0,1-1 0,0 0 0,0 0 0,1 1 0,-2-1 0,0-1 0,0-2 0,0 0 0,0-1 0,0-1 0,0-1 0,0 1 0,0 1 0,0 0 0,0-2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37.57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41 1 24575,'0'11'0,"0"2"0,0 0 0,0 0 0,0 2 0,0-2 0,0 0 0,0-1 0,0-3 0,0-2 0,0 1 0,0 0 0,0-2 0,-1 1 0,0-2 0,-1 1 0,1-1 0,1 1 0,0 0 0,0-3 0,0-1 0,2-3 0,1-2 0,3-2 0,-1-1 0,1 1 0,0 1 0,-1 0 0,1 2 0,-2-2 0,1 1 0,1 1 0,0-2 0,1 0 0,-2 1 0,1 0 0,0 2 0,1 0 0,0-1 0,-1 1 0,2 0 0,-1 1 0,0 0 0,0 0 0,1 0 0,0 0 0,-1 0 0,1 2 0,-2 1 0,1 2 0,-1 1 0,0 1 0,0 2 0,-1 1 0,0 0 0,-1 1 0,-1-1 0,0 0 0,-1 1 0,0-1 0,-1 0 0,-1 0 0,0 1 0,0-1 0,0 0 0,0 1 0,0-1 0,0-1 0,0-2 0,-2 0 0,-2-1 0,-4-2 0,-2 0 0,0-1 0,0-2 0,-1 0 0,-1-1 0,0 0 0,0 0 0,1 0 0,0 0 0,1 0 0,-1 0 0,1-1 0,0 0 0,0-1 0,1 1 0,0 1 0,0 0 0,-1 0 0,0 0 0,1 0 0,1 0 0,1-1 0,2-1 0,1-2 0,-1 1 0,2-1 0,1 1 0,1-1 0,1 0 0,3 0 0,-1 3 0,1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39.65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1 24575,'6'0'0,"2"0"0,1 0 0,1 0 0,0 0 0,2 0 0,0 0 0,2 0 0,-1 0 0,-1 0 0,0 0 0,-3 0 0,-2 0 0,0 0 0,0 0 0,-1 1 0,-3-1 0,-1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46.27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167 74 24575,'0'-8'0,"-1"-1"0,-1 2 0,0 0 0,0 2 0,0 2 0,-2-1 0,0 0 0,-2 0 0,1 2 0,0 0 0,1 0 0,-1-1 0,1 1 0,0-1 0,-1 1 0,0 0 0,0 0 0,0 0 0,0 2 0,-1 0 0,0 0 0,-1 0 0,0 0 0,0 0 0,1 0 0,1 1 0,0 2 0,0 2 0,0 1 0,0 2 0,0 0 0,0 0 0,0 0 0,0 0 0,2-1 0,0-1 0,2-2 0,1 1 0,-1 1 0,1 0 0,0 0 0,0-1 0,0 1 0,0 0 0,0 1 0,0-1 0,0-1 0,1 0 0,1-1 0,2-1 0,1-1 0,1-1 0,0-1 0,0 1 0,1 1 0,-1-1 0,1 1 0,-1 0 0,-1 1 0,0 0 0,0-1 0,-2 0 0,1 0 0,0-1 0,0 1 0,1-1 0,0-1 0,1 0 0,-1 0 0,0 0 0,1 0 0,0 0 0,0 0 0,-2 0 0,1 0 0,-1-1 0,-1 0 0,0-1 0,0-2 0,1 1 0,-1-2 0,-1 1 0,0 0 0,1 0 0,-2-1 0,2 0 0,-1 1 0,-1-1 0,0 1 0,-1-1 0,0 1 0,1-1 0,1 1 0,-1 0 0,0-1 0,-1 1 0,0-1 0,0 1 0,0-1 0,0 0 0,1 2 0,0 1 0,0 3 0,0 2 0,0 2 0,-1 3 0,0 2 0,0 0 0,0 0 0,0-1 0,0-2 0,0 1 0,0 1 0,0-1 0,0-1 0,0 0 0,-1 0 0,-1-1 0,1 1 0,0-1 0,1 0 0,0 0 0,0 0 0,-1 1 0,0-1 0,0-1 0,0 2 0,-1-1 0,0 0 0,0 2 0,-1-1 0,1 1 0,-1-1 0,1 1 0,-1 0 0,0 1 0,0-1 0,0 1 0,0-1 0,0 0 0,1 1 0,0-1 0,0 0 0,0 0 0,0-1 0,0 1 0,0 0 0,1-1 0,-2 0 0,1-1 0,0 0 0,-1 0 0,-1-1 0,-1 0 0,0-3 0,-1-1 0,1-1 0,-2 1 0,0-1 0,0 0 0,-1 0 0,1 0 0,-1 0 0,-1-1 0,2-2 0,1 1 0,1-1 0,3-1 0,-1 1 0,1-1 0,0 0 0,0-1 0,0 0 0,2-2 0,-1 0 0,1-2 0,0-1 0,0 0 0,0 0 0,0 2 0,0 0 0,0 0 0,0 1 0,0 1 0,0 0 0,0 1 0,0 1 0,0 0 0,0 0 0,0-1 0,0 0 0,0 2 0,0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49.78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138 6 24575,'-5'0'0,"-3"0"0,-1 0 0,-1-1 0,1-1 0,2 1 0,-1 0 0,1 1 0,-2 0 0,2 0 0,0 0 0,0 0 0,0 0 0,0 1 0,1 1 0,2 2 0,-1 0 0,1 0 0,1 1 0,0 1 0,0 2 0,2 2 0,-1 0 0,2 0 0,0 0 0,0 1 0,0-1 0,0 0 0,0 1 0,0-1 0,0-1 0,0 0 0,0 0 0,0-1 0,0 1 0,0 0 0,0 0 0,0-1 0,0 1 0,0 0 0,0-1 0,0 1 0,1-1 0,2 0 0,0 1 0,0-2 0,1 0 0,0 1 0,0-2 0,1 1 0,1 0 0,-2-1 0,1-1 0,0 0 0,0-1 0,0 1 0,2 0 0,0 0 0,0-2 0,0-1 0,0-1 0,-2-1 0,0 0 0,0 0 0,0 0 0,0 0 0,0-1 0,0-2 0,0 0 0,0-1 0,0 0 0,0 0 0,-1-1 0,1 0 0,-1-1 0,0 0 0,1 0 0,0-1 0,-1 1 0,0-1 0,0-1 0,-1 1 0,-1 0 0,0-1 0,-1 0 0,1-1 0,-1-1 0,0 0 0,-1 1 0,0 1 0,0-2 0,0 0 0,0-1 0,0 1 0,0 0 0,0 1 0,0 1 0,0 0 0,0 0 0,-1 0 0,0 0 0,-1 0 0,-2 0 0,1 1 0,-1-1 0,1 0 0,2 2 0,0-1 0,-1 2 0,0 1 0,0 0 0,-1 1 0,-1 1 0,0 0 0,-1 0 0,0 0 0,1 1 0,1 1 0,1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52.85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130 0 24575,'-5'0'0,"-1"0"0,-1 0 0,-1 0 0,0 0 0,-1 0 0,-1 0 0,1 1 0,-1 1 0,1 0 0,0 2 0,0-1 0,1 2 0,2-1 0,1 1 0,1-1 0,0 0 0,2 2 0,1 0 0,1 2 0,0 0 0,0 2 0,0 0 0,0 1 0,0-2 0,0 0 0,0 0 0,0 0 0,1 0 0,2 0 0,1-1 0,0-1 0,-1 0 0,-1 0 0,0-1 0,2 0 0,-1 1 0,2-1 0,0 1 0,0-1 0,-1 2 0,0 0 0,0 1 0,0-2 0,1 0 0,0 1 0,1-2 0,0 2 0,0-1 0,1 0 0,-1-1 0,1-1 0,-1-1 0,2 0 0,1-1 0,-1-1 0,-1-1 0,0-1 0,1 0 0,1 0 0,0-1 0,-1-3 0,0-1 0,-3-2 0,0 0 0,0 0 0,-1-1 0,0-2 0,0-1 0,-1-3 0,-2 0 0,0 0 0,-1-1 0,0 1 0,0 0 0,0 0 0,0 2 0,0 2 0,0 1 0,0 1 0,-1 0 0,-1 0 0,-1 0 0,-1 0 0,1 0 0,-1 0 0,0 2 0,1 0 0,-2 1 0,-1 0 0,-2 0 0,0 2 0,1 0 0,2 0 0,2 0 0,2 1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56.43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157 10 24575,'-8'0'0,"0"0"0,2 0 0,-1 0 0,0-1 0,1 1 0,1-2 0,1 1 0,-1 0 0,-1-1 0,0 0 0,0 1 0,-1 1 0,0 0 0,1 0 0,1 0 0,-1 0 0,1 0 0,0 1 0,1 0 0,0 3 0,0 2 0,1 1 0,-1 1 0,1 1 0,0 0 0,1 1 0,-1 0 0,0 1 0,0-2 0,0 0 0,2-2 0,0 0 0,1 0 0,0 0 0,0-1 0,0 1 0,0-1 0,0 1 0,0-1 0,0 0 0,0-1 0,0 1 0,0-1 0,0 0 0,0 0 0,0 0 0,2-1 0,2 1 0,1-1 0,0-1 0,0 1 0,0 1 0,0-1 0,0 0 0,0-2 0,1 1 0,0-1 0,0 1 0,1 0 0,0 1 0,1 0 0,-1-2 0,0-1 0,-2-1 0,1 0 0,0 0 0,-1 0 0,1 0 0,1 0 0,-1 0 0,0 0 0,0 0 0,-1 0 0,0-1 0,0-1 0,-1-1 0,0-2 0,0 0 0,-1 0 0,0-2 0,-1 1 0,0-2 0,0 1 0,-1-1 0,0-1 0,1 0 0,-1-1 0,1 0 0,-1 0 0,-1 1 0,0 1 0,0 0 0,0-1 0,0 1 0,0 1 0,0 0 0,0 2 0,0-1 0,0 1 0,0-2 0,0-1 0,0 1 0,-1 1 0,-1 1 0,-2 1 0,0 1 0,0 1 0,0 0 0,1 1 0,-1 0 0,2 0 0,0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59.97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187 30 24575,'-7'-2'0,"0"0"0,0-1 0,1 0 0,1 0 0,0 1 0,0 0 0,0-1 0,0 2 0,0-2 0,0 0 0,-1 2 0,1 0 0,-1 1 0,0 0 0,-1-1 0,-1 1 0,1 0 0,0 0 0,-2 0 0,0 1 0,0 1 0,0 2 0,1 3 0,1 0 0,1 0 0,1 0 0,1 0 0,1-1 0,1 1 0,1 0 0,1 0 0,0 0 0,0 0 0,0-1 0,0 2 0,0 0 0,0 0 0,0-1 0,0 0 0,0 0 0,0 0 0,0 1 0,0-1 0,1 1 0,0 0 0,1-1 0,2 1 0,-1 1 0,1-1 0,-1-1 0,1 0 0,0 0 0,-1-1 0,1 0 0,-2 0 0,2-2 0,-1 0 0,1 1 0,1-2 0,0 1 0,0-1 0,1 0 0,0 0 0,0-1 0,-1 1 0,1-2 0,-1 0 0,0-1 0,0 0 0,1 0 0,-1 0 0,1 0 0,0 0 0,-1 0 0,1 0 0,0 0 0,1 0 0,0 0 0,0 0 0,-1 0 0,1-1 0,0-3 0,-1 0 0,-1-2 0,0 0 0,-3 2 0,0-1 0,1 0 0,-2-2 0,1 0 0,0-2 0,-1 0 0,0 0 0,0 0 0,-1 0 0,0-1 0,0 1 0,0 1 0,0 0 0,0 0 0,0 1 0,0 0 0,0 2 0,0 0 0,0 0 0,0-1 0,0 0 0,0 1 0,-2 1 0,1 0 0,-1-1 0,-1 0 0,1 0 0,0 1 0,0 1 0,0 0 0,1-1 0,-1 1 0,0 1 0,1-1 0,-1 0 0,0-1 0,-1-1 0,0 1 0,1 1 0,1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06.55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0 24575,'0'6'0,"0"0"0,0 2 0,0 1 0,0 1 0,0-1 0,0-1 0,0-1 0,0 2 0,0 1 0,1 0 0,1 0 0,-1 1 0,0-1 0,0 0 0,1 2 0,-1 0 0,0 0 0,-1-1 0,1 0 0,1-1 0,-1 0 0,0 1 0,-1-1 0,0 0 0,1-1 0,1-1 0,-1 1 0,0 0 0,-1 0 0,0-1 0,0 0 0,0 1 0,0 0 0,0-1 0,1 1 0,1-1 0,-1 0 0,0 1 0,-1-1 0,0-1 0,0 1 0,0-2 0,0 0 0,0 0 0,0 0 0,0 0 0,0-2 0,0-1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06.637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1 24575,'0'0'0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10.13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85 24575,'0'-7'0,"0"2"0,0-2 0,0-2 0,0 0 0,0 0 0,3 1 0,2 2 0,0 0 0,2 2 0,-1 1 0,0 1 0,0 0 0,0 0 0,0-1 0,-1 2 0,1 0 0,1 1 0,-1 0 0,0 0 0,0 0 0,0 1 0,0 2 0,-2 1 0,-1 2 0,-1 1 0,-1 0 0,0-1 0,1 1 0,-1-1 0,0 1 0,2 0 0,-2 0 0,0 1 0,0 1 0,-1 0 0,0 1 0,0 0 0,0 1 0,0-1 0,0 0 0,0 0 0,0 1 0,0-1 0,0 0 0,0 2 0,0 0 0,0 0 0,0 0 0,0-2 0,-1-1 0,-1 0 0,1-1 0,-1 0 0,1 1 0,-1 0 0,0 0 0,0-1 0,0 1 0,-2 1 0,1 0 0,0 0 0,-1 0 0,0 1 0,-1-2 0,1-1 0,0 0 0,0-1 0,0-1 0,1-4 0,1-1 0,4-4 0,2-4 0,3-2 0,1-2 0,2 1 0,0 1 0,1 4 0,-2 3 0,2 1 0,-1 1 0,0 0 0,1 0 0,-1 0 0,0 0 0,-1 0 0,0 0 0,-1 0 0,-1 0 0,0 0 0,-3 0 0,1 0 0,0 0 0,1 0 0,0 0 0,0 0 0,-1 0 0,2 0 0,-1 0 0,1 1 0,-2 1 0,1-1 0,-3 1 0,0-1 0,1 0 0,-1 1 0,-1-1 0,-1-1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30.458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1 24575,'0'5'0,"0"2"0,0 0 0,0 0 0,0 0 0,0-2 0,0-1 0,0 1 0,0 0 0,0 0 0,0 1 0,0-1 0,0-1 0,0 1 0,0 1 0,0 2 0,0 0 0,0 1 0,0-2 0,0-1 0,0-1 0,0 1 0,0 0 0,0-2 0,0 0 0,0 0 0,0 1 0,0 0 0,0 2 0,0 2 0,0-1 0,0-2 0,0 1 0,1-2 0,1-2 0,1-1 0,1-1 0,1-1 0,1-1 0,-1 0 0,0 0 0,0 0 0,0 0 0,0 1 0,-1 0 0,1 0 0,0 0 0,0 0 0,1 0 0,0-1 0,2 1 0,0 0 0,0 0 0,1 0 0,-1 0 0,-2 0 0,0 0 0,0 0 0,-1 0 0,1 0 0,0 0 0,0 0 0,0 0 0,0 0 0,-1 0 0,1 0 0,1 0 0,-3 0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12.97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1 209 24575,'0'-8'0,"0"-2"0,1-1 0,1-1 0,2 2 0,1-1 0,-1 1 0,1 0 0,-1-1 0,0 1 0,2 1 0,-1 0 0,0 1 0,-1 0 0,1-1 0,-1 1 0,0 1 0,0 2 0,0 0 0,-1 1 0,1 0 0,-1-1 0,3-1 0,-3 0 0,1 1 0,-2 2 0,0 0 0,1 2 0,0 1 0,-1 4 0,0 2 0,-1 5 0,0 1 0,1 2 0,-1 1 0,-1-2 0,0 1 0,0-1 0,0-1 0,0 0 0,0-2 0,0 1 0,0-1 0,0 2 0,1 0 0,0 1 0,0 0 0,1 0 0,-2 0 0,1-1 0,1 0 0,-1-1 0,-1-1 0,1 0 0,1 1 0,-1-1 0,0 0 0,0 1 0,1-2 0,-1 0 0,1-1 0,0 1 0,0 0 0,0 0 0,0-2 0,-1-1 0,0 1 0,0-2 0,1 1 0,-1-2 0,-1-1 0,0-1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16.02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130 119 24575,'0'-16'0,"0"3"0,0 2 0,0 2 0,0 2 0,-1 1 0,0-2 0,-1 1 0,-2-1 0,1 2 0,-1 1 0,1 0 0,-1 0 0,-1 0 0,-1 1 0,-1 2 0,0 1 0,-1 1 0,1 0 0,1 1 0,0 3 0,1 2 0,0 3 0,1 0 0,-1 0 0,3 0 0,-1 0 0,-1 0 0,1 0 0,-1 2 0,1 0 0,-2 1 0,2 0 0,-1 0 0,1-2 0,2 1 0,0-1 0,1 0 0,0 0 0,0 2 0,0 0 0,0 0 0,0 1 0,0-1 0,0 1 0,0 1 0,0-2 0,0 1 0,0-1 0,0 0 0,0 0 0,0 0 0,1 0 0,3 0 0,1 0 0,1 0 0,-1 0 0,1-2 0,0-3 0,0-2 0,2-3 0,0 0 0,-1-1 0,0-1 0,-1 0 0,1 0 0,-1 0 0,0 0 0,-1-1 0,-1-3 0,0-1 0,0-1 0,1-2 0,0 1 0,-1-1 0,1 1 0,0 0 0,-1-2 0,0-2 0,-2-1 0,1-2 0,-1-1 0,0-2 0,-1-1 0,-1-1 0,0 1 0,0 0 0,0 2 0,0 2 0,0 2 0,0 2 0,0 1 0,0 0 0,0 0 0,0 1 0,0-1 0,0 0 0,-2 2 0,0-1 0,-1 3 0,-1 1 0,1 1 0,0 1 0,1 1 0,1 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18.60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154 28 24575,'-5'0'0,"-1"-2"0,-2-4 0,-2 0 0,1 1 0,1 2 0,1 3 0,2-1 0,-1-1 0,-1 1 0,1 0 0,-1 1 0,1 0 0,1 0 0,-1 0 0,-1 1 0,2 2 0,-1 3 0,0 3 0,1 1 0,0 2 0,1 2 0,0 1 0,0 2 0,1-1 0,1 0 0,1-2 0,1-1 0,0 0 0,0 0 0,0-1 0,0-1 0,0 0 0,0-1 0,0 0 0,0 0 0,0 1 0,0-1 0,1-1 0,1 0 0,4-1 0,1-1 0,0 0 0,0-1 0,0-1 0,0 0 0,1-2 0,-1 0 0,1-2 0,0-1 0,0 0 0,0 0 0,0 0 0,-2 0 0,1 0 0,0 0 0,-1-3 0,1 0 0,-2-3 0,1-1 0,-1-1 0,0 0 0,0 0 0,0 0 0,1-1 0,-1 2 0,0-2 0,-1 0 0,-1-1 0,0 0 0,-2-1 0,0 2 0,-1-1 0,0 0 0,0-1 0,0-1 0,0 2 0,0-1 0,0 1 0,0-1 0,0 1 0,-1 1 0,-3 2 0,0 0 0,-3 1 0,1 1 0,0 1 0,-1-1 0,2 1 0,1 0 0,2 2 0,1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21.12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139 1 24575,'-6'0'0,"1"0"0,-1 0 0,0 0 0,-1 0 0,0 0 0,-1 0 0,-1 0 0,0 0 0,-1 0 0,0 0 0,1 2 0,0 3 0,1 3 0,1 3 0,1-1 0,1 0 0,1 1 0,0 0 0,1 0 0,2 2 0,1 1 0,0-2 0,0 0 0,0-1 0,0 0 0,0 1 0,0 0 0,0 0 0,0-2 0,0 0 0,0 0 0,1-3 0,1 0 0,1-1 0,2-1 0,1-1 0,1-2 0,2 0 0,1-2 0,-1 0 0,-1 0 0,-1 0 0,1 0 0,-1 0 0,0 0 0,1 0 0,-1 0 0,0 0 0,-1 0 0,0-1 0,0-1 0,-1-1 0,0-2 0,1-1 0,-1 0 0,0-1 0,0-1 0,-1 0 0,1-1 0,-1-1 0,-1 0 0,1-1 0,-1 1 0,-1-2 0,0 0 0,0-3 0,-1 0 0,0 0 0,-1 1 0,0 1 0,0 2 0,0 2 0,0 1 0,-1 1 0,-2 2 0,-1 0 0,-2 1 0,-1 0 0,0 2 0,0 0 0,1 2 0,0 0 0,0-1 0,0 1 0,0 0 0,1 0 0,0 0 0,1 2 0,3-1 0,-1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24.00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123 49 24575,'0'-7'0,"0"1"0,0 1 0,-2-1 0,-2-1 0,-4 0 0,0 1 0,-1 3 0,1 1 0,1 2 0,1 0 0,0 0 0,-2 0 0,1 0 0,0 0 0,0 0 0,1 0 0,-1 1 0,0 2 0,2 4 0,0 1 0,2 2 0,2 1 0,0-1 0,1 2 0,0 1 0,0 2 0,0 1 0,1 1 0,2-1 0,0 0 0,0 0 0,0-1 0,-2-2 0,1-1 0,-2-1 0,1-1 0,0 1 0,1-2 0,0-1 0,0-2 0,2-1 0,-1 0 0,1 0 0,0-1 0,1-1 0,1-1 0,0-1 0,0-1 0,2 0 0,-1 0 0,0 0 0,0 0 0,0 0 0,-1 0 0,0 0 0,0-1 0,-1-2 0,1 1 0,0-1 0,0-2 0,1-2 0,0-1 0,-1 1 0,-1 0 0,0-1 0,-1 1 0,1-1 0,0 0 0,-2 0 0,0-1 0,-2-1 0,0-3 0,-1-3 0,0 0 0,0-1 0,0 2 0,0 3 0,0 0 0,-1 2 0,0 1 0,-1 1 0,-2 2 0,-1 0 0,0 1 0,0 0 0,-1 2 0,0 1 0,0 0 0,0 1 0,-1 1 0,-1 0 0,0 0 0,2-1 0,0 0 0,5 0 0,-1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36.05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0 24575,'0'12'0,"0"1"0,0 4 0,0 1 0,0 2 0,0-2 0,0 0 0,0-1 0,0-1 0,0 0 0,0-1 0,0-2 0,0 1 0,0 0 0,0 1 0,0-1 0,0 0 0,0 1 0,0-1 0,0 0 0,0-1 0,0-1 0,0 1 0,0 2 0,0-1 0,0 0 0,2 0 0,-1 0 0,1 1 0,-1 1 0,1 0 0,-1-2 0,1 0 0,0-1 0,-2-1 0,1 1 0,1-1 0,-1-1 0,1 0 0,-1-2 0,0-1 0,1-1 0,-2-4 0,0-1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36.14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0 24575,'0'0'0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40.037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1 24575,'0'6'0,"0"2"0,0 0 0,0 2 0,0-1 0,1 0 0,0-1 0,1 1 0,1 0 0,-2-1 0,1 0 0,-1 1 0,-1-1 0,0 1 0,0 2 0,0 0 0,2 1 0,0 1 0,-1-1 0,2 1 0,-1-1 0,-1 1 0,1-2 0,-2-1 0,0 0 0,0-1 0,0 0 0,0 0 0,0 1 0,0-1 0,0 0 0,0-1 0,0 0 0,0 1 0,0-1 0,0 1 0,0 0 0,0-1 0,0 0 0,0 0 0,0-1 0,1 1 0,0-1 0,1 1 0,-1 0 0,-1 0 0,0-1 0,1 0 0,0 0 0,1 0 0,-1 1 0,-1-1 0,0 0 0,0 1 0,0 0 0,0 0 0,0-1 0,0-1 0,0-3 0,0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49.556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30 1 24575,'0'7'0,"0"-2"0,0-1 0,0 1 0,0-1 0,0 1 0,0 0 0,0 0 0,0 1 0,0-1 0,0 0 0,0 1 0,0 0 0,0 0 0,0-1 0,0 0 0,0 0 0,0-1 0,0 1 0,0 0 0,0-1 0,0 1 0,1-2 0,0 1 0,0 0 0,0 0 0,-1 0 0,0 0 0,0-1 0,0 1 0,1 1 0,0-1 0,0 1 0,0-1 0,-1 1 0,0 0 0,0-2 0,1 1 0,0-2 0,0 0 0,0-2 0,-1-3 0,0-1 0,0-1 0,0-1 0,0 0 0,1 1 0,1 1 0,0 0 0,0 0 0,0-1 0,-2 1 0,2 0 0,-1 0 0,1 0 0,1 0 0,2 2 0,1 1 0,0 0 0,0 1 0,0 0 0,1-1 0,0 0 0,0 0 0,-2 0 0,1 1 0,0 0 0,1 0 0,-1 0 0,1 0 0,1 0 0,-1 0 0,2 0 0,-1 0 0,-1 1 0,1 0 0,-1 1 0,0 1 0,0 1 0,-1 0 0,-1 1 0,1 0 0,-1 2 0,0 0 0,1 0 0,-2 2 0,-1 0 0,1 0 0,-1-1 0,-1 1 0,1 0 0,-1 0 0,-1-1 0,0 1 0,-1 0 0,0 0 0,0-1 0,0 0 0,0-1 0,0 0 0,0 0 0,0 0 0,-1 0 0,0-1 0,-3-2 0,-2-1 0,-2 0 0,-2-1 0,0-1 0,0 0 0,1 0 0,0-1 0,-1 0 0,0 2 0,0-1 0,0 1 0,0-1 0,-1 0 0,1 0 0,0-1 0,3 1 0,-1 0 0,0 0 0,0 0 0,0 1 0,-1-1 0,0 0 0,0-1 0,0 0 0,1 0 0,0 0 0,2 0 0,0 0 0,1 0 0,0-1 0,1-1 0,1 0 0,3-1 0,2 0 0,-1 2 0,1-1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51.80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31 24575,'3'-2'0,"2"-1"0,2 2 0,1 0 0,1 0 0,-2 1 0,0-1 0,0-1 0,-1 1 0,0-1 0,0 1 0,1-1 0,-1 1 0,0 0 0,2-2 0,-2 1 0,-1 0 0,0 0 0,-1 1 0,1 0 0,-1 1 0,1 0 0,0 0 0,0 0 0,-1 0 0,0 0 0,-1 0 0,1 0 0,1 0 0,-1 0 0,0 0 0,-1 1 0,-1 0 0,-2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33.525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0 24575,'0'7'0,"0"0"0,0 2 0,0 1 0,0 0 0,0 1 0,0-1 0,1 0 0,0 1 0,1-1 0,-1-1 0,-1 0 0,0-1 0,0 0 0,0-1 0,0 1 0,0 0 0,0 0 0,0 1 0,0-2 0,0 1 0,0 1 0,0-1 0,0 1 0,0-1 0,0-1 0,0 0 0,0-1 0,0-1 0,0-1 0,0 1 0,0-1 0,0 1 0,1 0 0,-1-3 0,1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54.90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109 5 24575,'-5'-3'0,"-2"1"0,-1 2 0,-1 0 0,0 0 0,2 0 0,0 0 0,1 0 0,-1 1 0,1 1 0,0 1 0,1 1 0,0 0 0,1 0 0,1 1 0,-1-1 0,0 2 0,1-1 0,1 2 0,1 0 0,0-1 0,1 2 0,0 0 0,0-1 0,0 1 0,0-1 0,0 1 0,0 1 0,0 0 0,0-1 0,0-1 0,0 1 0,0-1 0,0 2 0,0 0 0,0 0 0,0 0 0,0 1 0,0 1 0,0 3 0,1-1 0,0 1 0,1 0 0,1-2 0,1 0 0,2 0 0,-1-2 0,2 0 0,0 0 0,0 0 0,1 0 0,0-2 0,-1-3 0,0-2 0,1-2 0,-1-1 0,2 0 0,0 0 0,0 0 0,-1 0 0,-1 0 0,0 0 0,-2 0 0,-1-1 0,-1-2 0,0-2 0,1-1 0,-1-1 0,1 1 0,-1-1 0,0 0 0,0 0 0,0-1 0,0-1 0,-1-1 0,-1-2 0,0-1 0,-1-1 0,0-1 0,0 0 0,0 0 0,0 1 0,0 1 0,0 1 0,0 0 0,0 1 0,0 1 0,0 2 0,-2 1 0,-1 0 0,-1 0 0,-1-1 0,0 0 0,1 0 0,0 0 0,0 1 0,1-2 0,-1 1 0,1 1 0,-2 1 0,1 1 0,0 1 0,1 0 0,-1 1 0,1 1 0,2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2:58.137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122 38 24575,'0'-5'0,"-3"1"0,1-1 0,-1 0 0,-3 1 0,1 0 0,-3 1 0,0 1 0,1 1 0,2 1 0,0-1 0,1 0 0,-1 0 0,-1 0 0,1 1 0,-1 0 0,1 0 0,1 0 0,-1 0 0,1 0 0,-1 0 0,0 1 0,1 2 0,-1 2 0,2 0 0,0 2 0,2 0 0,1 1 0,0 1 0,0 0 0,0 0 0,0-1 0,0 1 0,0 0 0,0 0 0,0-1 0,0 1 0,0-1 0,0-1 0,0 0 0,0 0 0,0 1 0,0-2 0,0 1 0,0 0 0,0 0 0,0 0 0,0-1 0,0 1 0,0 0 0,0 0 0,1 0 0,1 1 0,0 1 0,1-1 0,0-1 0,0 1 0,0 0 0,0 0 0,0 1 0,1-1 0,0-1 0,1 0 0,0-1 0,1 2 0,-1 0 0,1-1 0,0 1 0,0-2 0,-1-1 0,0 0 0,0-2 0,0-1 0,0-1 0,0-1 0,-1 0 0,1 0 0,-2-1 0,1-2 0,0-1 0,0-3 0,-1 0 0,0-1 0,0 0 0,0 0 0,1 1 0,-1-1 0,1-2 0,-1 0 0,0-1 0,-1-1 0,0-1 0,-1 1 0,1 1 0,-1 0 0,2 0 0,-1 1 0,-1-1 0,0 1 0,-1 2 0,0-1 0,0 0 0,0 2 0,0-1 0,0 0 0,0 0 0,0-1 0,-1 0 0,-1 1 0,-1 0 0,0 0 0,1 2 0,-1 0 0,0 0 0,0 2 0,0-1 0,0 1 0,1 0 0,0 0 0,0 1 0,-1 2 0,1 0 0,1 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3:01.37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187 33 24575,'0'-5'0,"0"1"0,-2 0 0,-1 0 0,-3-2 0,-2 1 0,0 2 0,1 1 0,1 2 0,1 0 0,-1 0 0,0 0 0,-2 0 0,1 0 0,-1 0 0,1 0 0,0 0 0,-1 0 0,-1 0 0,0 0 0,0 1 0,1 1 0,1 2 0,2 3 0,-1 0 0,1 0 0,-1 1 0,1-1 0,1 2 0,1-1 0,-1-1 0,2 1 0,0 0 0,1 0 0,1 0 0,0-1 0,0 1 0,0 0 0,0 1 0,0 0 0,0 0 0,0-1 0,1 1 0,0 0 0,2-1 0,1 0 0,0-1 0,1 1 0,0 0 0,-1 1 0,-1 0 0,0 0 0,-1-1 0,1 1 0,0 0 0,0-1 0,0 1 0,0 0 0,2 0 0,0-2 0,1-1 0,-1-1 0,1-2 0,1 0 0,0 1 0,2-2 0,-2 1 0,1-1 0,-1-1 0,0-1 0,0 0 0,0-1 0,0 0 0,0-1 0,0-2 0,0-1 0,-2-1 0,1 0 0,-1-1 0,0 2 0,0-2 0,0 1 0,-1-1 0,1-1 0,-2-2 0,1 0 0,-2 1 0,1-1 0,-1 0 0,-1-2 0,0 0 0,0-1 0,-1 0 0,0 1 0,0 1 0,0-1 0,0 2 0,-2 1 0,-1 0 0,-1 1 0,-2-1 0,2 1 0,1 0 0,0 1 0,1 0 0,-1 0 0,1 0 0,0 1 0,0 1 0,0 0 0,-1 1 0,0 2 0,-1 1 0,2 1 0,0 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3:04.670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173 63 24575,'0'-9'0,"0"0"0,-2 2 0,0 1 0,-2 0 0,-1 0 0,0 1 0,0 1 0,2 2 0,-1 0 0,0 0 0,1 1 0,-1-1 0,-1 1 0,0 1 0,-1-1 0,-1 1 0,0 0 0,1 0 0,-1 0 0,-1 0 0,1 0 0,-1 0 0,2 1 0,1 0 0,0 2 0,1 0 0,-1 1 0,0 0 0,1 1 0,-1 0 0,0 0 0,0 0 0,1-1 0,1 2 0,0 0 0,1 1 0,0 0 0,1 0 0,0 0 0,1 1 0,0 0 0,0 1 0,0 0 0,0-2 0,0 1 0,0-1 0,0 1 0,0 0 0,0-1 0,0-1 0,0 0 0,1 0 0,1 0 0,1-1 0,1 2 0,0 0 0,1 0 0,1 0 0,-1 1 0,0-1 0,-1 0 0,1 0 0,-1-1 0,1 1 0,0-2 0,0 1 0,0-2 0,-1 0 0,0-1 0,0 0 0,2 0 0,-1-1 0,1-1 0,0-1 0,0 0 0,1 0 0,-1 0 0,0 0 0,-1 0 0,1 0 0,0 0 0,0 0 0,0 0 0,-1-1 0,0 0 0,-1-1 0,0-2 0,-1 1 0,1-2 0,-2-1 0,1 0 0,0 0 0,0-1 0,-1-1 0,1 1 0,-1 0 0,-1-1 0,0-1 0,-1-1 0,0-2 0,0 1 0,0 0 0,0 1 0,0 2 0,0-2 0,0-1 0,0 1 0,0 2 0,0 0 0,0 0 0,0 1 0,-1-1 0,0 1 0,-1 1 0,-1 1 0,0 0 0,0 1 0,0 1 0,0 0 0,0 2 0,1 0 0,0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3:08.553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169 113 24575,'0'-5'0,"0"-3"0,-1 1 0,0-2 0,-1 0 0,0 2 0,-1 0 0,-1 0 0,1 2 0,1-1 0,0 0 0,-1 2 0,1 1 0,-1 0 0,0 0 0,-1-1 0,1 0 0,0 0 0,0 1 0,-2-1 0,1 2 0,-1 1 0,1 0 0,-1 1 0,-1 0 0,-1 0 0,-2 0 0,0 0 0,-3 0 0,3 0 0,0 0 0,0 0 0,2 0 0,0 1 0,2 3 0,1 1 0,2 2 0,0 1 0,0 0 0,0 3 0,1 2 0,1 0 0,0 1 0,0-2 0,0 1 0,0 0 0,0 1 0,0-1 0,0-1 0,0 0 0,0-1 0,0 0 0,0-1 0,0 0 0,0-2 0,0 1 0,0-1 0,0-1 0,0-1 0,2 1 0,2-1 0,1-2 0,2 0 0,-1-2 0,1 1 0,-1-1 0,1 1 0,-1-1 0,-1 0 0,0 0 0,-1-1 0,0-1 0,1 0 0,0 0 0,1 0 0,0 0 0,1 0 0,0 0 0,0 0 0,-1 0 0,0 0 0,0 0 0,0 0 0,0 0 0,0 0 0,1 0 0,0 0 0,-1-1 0,-1 0 0,1-1 0,0-1 0,1-1 0,-2 1 0,0-1 0,-1 0 0,-1-1 0,0-1 0,-1-2 0,-1 1 0,0 0 0,0-1 0,-1 0 0,0 0 0,0 1 0,0 0 0,0 1 0,0-1 0,0 1 0,0-1 0,-1 1 0,-1-1 0,0 1 0,-1 1 0,0 0 0,1 0 0,-1 0 0,1-1 0,-1 1 0,1 1 0,0 0 0,0 0 0,0 0 0,-1-1 0,1 2 0,-1 0 0,1 0 0,1 2 0,0-1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3:08.636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37.39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152 29 24575,'0'-5'0,"0"1"0,-2 1 0,-1-1 0,0-1 0,-1 1 0,0 1 0,0 2 0,0 1 0,-1 0 0,-1 0 0,1 0 0,-1 0 0,2 0 0,-2 0 0,0 0 0,1 0 0,0 0 0,1 0 0,-1 0 0,0 2 0,-1 2 0,-1 2 0,-2 4 0,2 0 0,-1 0 0,3 1 0,-1-2 0,2-1 0,1 0 0,0-2 0,2 1 0,-1-1 0,1 0 0,-1 1 0,1 0 0,1 0 0,0 1 0,0 0 0,0 1 0,0 0 0,0-1 0,0-2 0,0 0 0,0 1 0,0-1 0,0 1 0,0 0 0,0 1 0,0 0 0,0-1 0,0 1 0,0-1 0,0 2 0,1-1 0,1 1 0,0 0 0,0 0 0,-1 0 0,1-1 0,0 0 0,0-1 0,1 1 0,-1 0 0,0-1 0,0-1 0,1-2 0,-1 0 0,2-1 0,2 0 0,0-1 0,0 1 0,0-1 0,-2-1 0,1 0 0,0 0 0,-1-1 0,2 0 0,-1 1 0,0-1 0,-1-1 0,0-1 0,0 0 0,-1-2 0,2-1 0,-1-1 0,0 0 0,1 1 0,-2 0 0,1-1 0,0 0 0,-1-1 0,1 1 0,-1-1 0,0 0 0,1-1 0,1 0 0,0-2 0,1-2 0,1-1 0,0-1 0,0 1 0,-1-1 0,-2 2 0,1 1 0,-1 0 0,-1 0 0,0 1 0,-2 1 0,-1 1 0,0 0 0,0 0 0,0 0 0,0 0 0,0 0 0,0 1 0,0 1 0,0 1 0,-1 1 0,-1 0 0,-2 1 0,0 0 0,1 0 0,-1 2 0,1 0 0,-2 1 0,3 0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41.19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203 17 24575,'-7'-5'0,"0"2"0,0-1 0,0 3 0,-1-1 0,2 1 0,-2 1 0,2 0 0,1 0 0,-2 0 0,1 0 0,-1 0 0,-2 0 0,0 0 0,1 0 0,-1 0 0,2 0 0,1 0 0,2 1 0,0 0 0,-1 4 0,0 1 0,-3 3 0,1 1 0,0-1 0,1 0 0,0 0 0,0 0 0,1 0 0,1 0 0,2 0 0,0 0 0,1 0 0,-1 0 0,2 0 0,0 0 0,0 1 0,0 0 0,0-1 0,0 0 0,0-2 0,0 1 0,0 1 0,0-1 0,0 1 0,0 0 0,0-1 0,0 1 0,0 0 0,0 0 0,2 1 0,-1-1 0,1 0 0,1-1 0,0 0 0,1 0 0,-2-1 0,1-1 0,1 1 0,-2-1 0,2 0 0,0-2 0,-1-1 0,1-2 0,1-1 0,-2 1 0,3 1 0,0-1 0,0 0 0,2-1 0,-2 1 0,2 1 0,-2-1 0,1 0 0,-1-1 0,0 0 0,-1 0 0,0 0 0,1 0 0,1-1 0,-1-1 0,1 0 0,-2-2 0,-1 0 0,0 0 0,0-1 0,0 0 0,1-1 0,0 0 0,0-2 0,0 1 0,-1-3 0,0-1 0,0-1 0,-2-2 0,1 1 0,0-1 0,-2 1 0,0 1 0,0 1 0,0 2 0,0 0 0,1 1 0,0 0 0,-1 0 0,1 0 0,-1 0 0,-1 1 0,0 1 0,0 1 0,0-1 0,0 2 0,0-2 0,0 0 0,0 0 0,0 0 0,0 0 0,0 1 0,0 1 0,0-1 0,0 1 0,-1-2 0,-1 2 0,-2 1 0,-2 2 0,0 1 0,1 0 0,-1 0 0,1 0 0,3 0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44.54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161 1 24575,'-5'0'0,"-2"0"0,0 0 0,-2 0 0,0 0 0,-1 0 0,2 0 0,-2 0 0,0 0 0,-1 0 0,1 3 0,0 2 0,0 4 0,1 1 0,1 0 0,0 1 0,2-2 0,1 0 0,1-1 0,1 0 0,2 1 0,1 0 0,0 0 0,0 3 0,0 1 0,0 1 0,0 1 0,0-2 0,0-1 0,0 0 0,0-2 0,1 0 0,1-1 0,3-1 0,1 0 0,0-1 0,0-1 0,1 0 0,-1-1 0,1 1 0,0 0 0,0-1 0,1 0 0,0-1 0,-1-1 0,-1-1 0,0 0 0,-1-1 0,0 0 0,0 0 0,0-1 0,1 0 0,-1 0 0,0 1 0,1-2 0,0-1 0,0-1 0,0-2 0,0 0 0,-1 0 0,0 0 0,0-1 0,-1 0 0,0-1 0,0 0 0,0-1 0,-1 1 0,1 0 0,-1-1 0,0 0 0,0 0 0,-1-1 0,0 1 0,1-1 0,-2 0 0,2 0 0,-2-2 0,1 2 0,-1 0 0,-1-1 0,0-1 0,0 0 0,0 1 0,0 2 0,0 1 0,0 0 0,0 0 0,0 1 0,-1 1 0,-1 1 0,-1 1 0,0 0 0,-1 2 0,-2-1 0,1 1 0,-1 0 0,1 0 0,1 1 0,-1 0 0,1 0 0,1 0 0,1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48.491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191 48 24575,'-3'-5'0,"0"1"0,-1 0 0,0 1 0,0-2 0,2 1 0,-1 0 0,0 0 0,0 2 0,-1-1 0,0 1 0,0 1 0,0 0 0,-1 0 0,0-1 0,-1 1 0,-1-1 0,1 2 0,0 0 0,0 0 0,0 0 0,-2 0 0,0 0 0,-2 1 0,0 2 0,0 1 0,0 1 0,1 0 0,1 1 0,1-1 0,1 1 0,2 2 0,2-1 0,0 3 0,2 0 0,0 0 0,0 0 0,0-1 0,-1 0 0,0 0 0,-1 0 0,1 0 0,1 0 0,0 0 0,0-1 0,0 1 0,0 0 0,0 0 0,0 0 0,0 0 0,0 0 0,0-1 0,1-1 0,0 1 0,1-2 0,1 2 0,-1-1 0,1 0 0,1 1 0,0-1 0,0 0 0,1 0 0,0-1 0,1 2 0,0-1 0,0-1 0,0 0 0,1-3 0,-1 1 0,0-1 0,1 1 0,-1 0 0,1-1 0,-1-2 0,0-1 0,0 0 0,-1 0 0,0 0 0,0 0 0,0 0 0,0-1 0,0 0 0,0-2 0,0-2 0,0-1 0,1-1 0,0 0 0,1 0 0,-1 0 0,1 1 0,-2 0 0,1 1 0,0-2 0,0 1 0,-1-2 0,-1 0 0,0-3 0,0-1 0,0 0 0,0 0 0,-2 2 0,-1-2 0,-1 2 0,0-1 0,0 1 0,0 2 0,0-1 0,0 1 0,0 1 0,0-1 0,0 1 0,0-1 0,-1 2 0,0 0 0,-2 0 0,-2 0 0,-1 0 0,0 1 0,1 1 0,1-1 0,1 1 0,0 0 0,1 0 0,-1 2 0,0 1 0,-2-1 0,-1 1 0,0-1 0,0 1 0,3 1 0,1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08:52.734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181 48 24575,'0'-5'0,"-1"0"0,0 0 0,-2 1 0,0 1 0,0 1 0,0-1 0,0 1 0,0 0 0,1-1 0,-1 1 0,0-1 0,0 1 0,0 0 0,-2 0 0,1 1 0,-2 0 0,0 1 0,-1 0 0,0 0 0,1 0 0,-2-1 0,-1 1 0,0 1 0,0 2 0,0 1 0,0 0 0,0-1 0,1 0 0,0 0 0,1 1 0,1 0 0,1 1 0,1 1 0,1 0 0,1-1 0,1 1 0,1 1 0,0 0 0,0 1 0,0 0 0,0 0 0,0 0 0,0 0 0,0 1 0,0-1 0,0 0 0,0 1 0,0 0 0,1 1 0,1-1 0,1 0 0,1 0 0,0-1 0,0 1 0,-1-2 0,0 2 0,1-1 0,-1 0 0,0 1 0,1-1 0,-1-1 0,1 1 0,-1-2 0,1 0 0,0 0 0,1 0 0,-1-1 0,-1 0 0,0-2 0,-1-1 0,1 0 0,0-1 0,2-1 0,1 0 0,1 0 0,-1 0 0,0 0 0,0 0 0,0 0 0,-1 0 0,0 0 0,0 0 0,-1-1 0,0-1 0,0 0 0,1-1 0,-1-1 0,0 1 0,0-1 0,1 0 0,-1 0 0,-1 1 0,-1 0 0,1 0 0,0-1 0,-1-1 0,1 1 0,-1 0 0,0 0 0,-1 1 0,2-1 0,-1-1 0,0 1 0,0-1 0,-1-1 0,0 1 0,0 0 0,1-1 0,-1 0 0,0 0 0,-1-1 0,0 2 0,0-1 0,0-1 0,0 1 0,0-1 0,0 1 0,0-2 0,0 0 0,0 2 0,0-2 0,0 2 0,0-1 0,0 0 0,0 1 0,0 1 0,0 0 0,0-1 0,0 1 0,0-1 0,0 0 0,0 2 0,0-1 0,0 1 0,-1 0 0,-1 2 0,-1 0 0,0 2 0,1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12T14:11:30.672"/>
    </inkml:context>
    <inkml:brush xml:id="br0">
      <inkml:brushProperty name="width" value="0.035" units="cm"/>
      <inkml:brushProperty name="height" value="0.035" units="cm"/>
      <inkml:brushProperty name="color" value="#004F8B"/>
    </inkml:brush>
  </inkml:definitions>
  <inkml:trace contextRef="#ctx0" brushRef="#br0">0 0 24575,'0'7'0,"0"2"0,0 0 0,0 1 0,0 1 0,0-5 0,0 3 0,0 0 0,0 0 0,0 3 0,0-2 0,0-1 0,0 0 0,0 0 0,0 0 0,0 0 0,0 0 0,0-2 0,0 2 0,0-2 0,0 1 0,0 0 0,0-1 0,0 2 0,0-1 0,0 0 0,0 0 0,0-1 0,0 0 0,0-1 0,0 1 0,0 0 0,0 0 0,0-1 0,0 0 0,0 1 0,0 0 0,0 0 0,0 0 0,0-1 0,0-2 0,0 1 0,0 0 0,0 0 0,0 0 0,0 0 0,0 0 0,0 2 0,0 0 0,0 0 0,0-2 0,0 1 0,0 0 0,0 0 0,0 0 0,0-2 0,0-1 0,0-1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8" y="1237200"/>
            <a:ext cx="9088041" cy="2631887"/>
          </a:xfrm>
        </p:spPr>
        <p:txBody>
          <a:bodyPr anchor="b"/>
          <a:lstStyle>
            <a:lvl1pPr algn="ctr">
              <a:defRPr sz="88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2"/>
            <a:ext cx="8018859" cy="1825171"/>
          </a:xfrm>
        </p:spPr>
        <p:txBody>
          <a:bodyPr/>
          <a:lstStyle>
            <a:lvl1pPr marL="0" indent="0" algn="ctr">
              <a:buNone/>
              <a:defRPr sz="3527"/>
            </a:lvl1pPr>
            <a:lvl2pPr marL="671941" indent="0" algn="ctr">
              <a:buNone/>
              <a:defRPr sz="2939"/>
            </a:lvl2pPr>
            <a:lvl3pPr marL="1343880" indent="0" algn="ctr">
              <a:buNone/>
              <a:defRPr sz="2645"/>
            </a:lvl3pPr>
            <a:lvl4pPr marL="2015823" indent="0" algn="ctr">
              <a:buNone/>
              <a:defRPr sz="2352"/>
            </a:lvl4pPr>
            <a:lvl5pPr marL="2687763" indent="0" algn="ctr">
              <a:buNone/>
              <a:defRPr sz="2352"/>
            </a:lvl5pPr>
            <a:lvl6pPr marL="3359703" indent="0" algn="ctr">
              <a:buNone/>
              <a:defRPr sz="2352"/>
            </a:lvl6pPr>
            <a:lvl7pPr marL="4031644" indent="0" algn="ctr">
              <a:buNone/>
              <a:defRPr sz="2352"/>
            </a:lvl7pPr>
            <a:lvl8pPr marL="4703586" indent="0" algn="ctr">
              <a:buNone/>
              <a:defRPr sz="2352"/>
            </a:lvl8pPr>
            <a:lvl9pPr marL="5375527" indent="0" algn="ctr">
              <a:buNone/>
              <a:defRPr sz="235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1" y="402484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4" y="402484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2"/>
            <a:ext cx="9221689" cy="3144614"/>
          </a:xfrm>
        </p:spPr>
        <p:txBody>
          <a:bodyPr anchor="b"/>
          <a:lstStyle>
            <a:lvl1pPr>
              <a:defRPr sz="88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3527">
                <a:solidFill>
                  <a:schemeClr val="tx1"/>
                </a:solidFill>
              </a:defRPr>
            </a:lvl1pPr>
            <a:lvl2pPr marL="671941" indent="0">
              <a:buNone/>
              <a:defRPr sz="2939">
                <a:solidFill>
                  <a:schemeClr val="tx1">
                    <a:tint val="75000"/>
                  </a:schemeClr>
                </a:solidFill>
              </a:defRPr>
            </a:lvl2pPr>
            <a:lvl3pPr marL="134388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3pPr>
            <a:lvl4pPr marL="201582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4pPr>
            <a:lvl5pPr marL="268776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5pPr>
            <a:lvl6pPr marL="335970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6pPr>
            <a:lvl7pPr marL="4031644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7pPr>
            <a:lvl8pPr marL="4703586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8pPr>
            <a:lvl9pPr marL="5375527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3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7" y="1853171"/>
            <a:ext cx="4523137" cy="908211"/>
          </a:xfrm>
        </p:spPr>
        <p:txBody>
          <a:bodyPr anchor="b"/>
          <a:lstStyle>
            <a:lvl1pPr marL="0" indent="0">
              <a:buNone/>
              <a:defRPr sz="3527" b="1"/>
            </a:lvl1pPr>
            <a:lvl2pPr marL="671941" indent="0">
              <a:buNone/>
              <a:defRPr sz="2939" b="1"/>
            </a:lvl2pPr>
            <a:lvl3pPr marL="1343880" indent="0">
              <a:buNone/>
              <a:defRPr sz="2645" b="1"/>
            </a:lvl3pPr>
            <a:lvl4pPr marL="2015823" indent="0">
              <a:buNone/>
              <a:defRPr sz="2352" b="1"/>
            </a:lvl4pPr>
            <a:lvl5pPr marL="2687763" indent="0">
              <a:buNone/>
              <a:defRPr sz="2352" b="1"/>
            </a:lvl5pPr>
            <a:lvl6pPr marL="3359703" indent="0">
              <a:buNone/>
              <a:defRPr sz="2352" b="1"/>
            </a:lvl6pPr>
            <a:lvl7pPr marL="4031644" indent="0">
              <a:buNone/>
              <a:defRPr sz="2352" b="1"/>
            </a:lvl7pPr>
            <a:lvl8pPr marL="4703586" indent="0">
              <a:buNone/>
              <a:defRPr sz="2352" b="1"/>
            </a:lvl8pPr>
            <a:lvl9pPr marL="5375527" indent="0">
              <a:buNone/>
              <a:defRPr sz="235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7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4" cy="908211"/>
          </a:xfrm>
        </p:spPr>
        <p:txBody>
          <a:bodyPr anchor="b"/>
          <a:lstStyle>
            <a:lvl1pPr marL="0" indent="0">
              <a:buNone/>
              <a:defRPr sz="3527" b="1"/>
            </a:lvl1pPr>
            <a:lvl2pPr marL="671941" indent="0">
              <a:buNone/>
              <a:defRPr sz="2939" b="1"/>
            </a:lvl2pPr>
            <a:lvl3pPr marL="1343880" indent="0">
              <a:buNone/>
              <a:defRPr sz="2645" b="1"/>
            </a:lvl3pPr>
            <a:lvl4pPr marL="2015823" indent="0">
              <a:buNone/>
              <a:defRPr sz="2352" b="1"/>
            </a:lvl4pPr>
            <a:lvl5pPr marL="2687763" indent="0">
              <a:buNone/>
              <a:defRPr sz="2352" b="1"/>
            </a:lvl5pPr>
            <a:lvl6pPr marL="3359703" indent="0">
              <a:buNone/>
              <a:defRPr sz="2352" b="1"/>
            </a:lvl6pPr>
            <a:lvl7pPr marL="4031644" indent="0">
              <a:buNone/>
              <a:defRPr sz="2352" b="1"/>
            </a:lvl7pPr>
            <a:lvl8pPr marL="4703586" indent="0">
              <a:buNone/>
              <a:defRPr sz="2352" b="1"/>
            </a:lvl8pPr>
            <a:lvl9pPr marL="5375527" indent="0">
              <a:buNone/>
              <a:defRPr sz="235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470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7"/>
            <a:ext cx="5412730" cy="5372269"/>
          </a:xfrm>
        </p:spPr>
        <p:txBody>
          <a:bodyPr/>
          <a:lstStyle>
            <a:lvl1pPr>
              <a:defRPr sz="4702"/>
            </a:lvl1pPr>
            <a:lvl2pPr>
              <a:defRPr sz="4115"/>
            </a:lvl2pPr>
            <a:lvl3pPr>
              <a:defRPr sz="3527"/>
            </a:lvl3pPr>
            <a:lvl4pPr>
              <a:defRPr sz="2939"/>
            </a:lvl4pPr>
            <a:lvl5pPr>
              <a:defRPr sz="2939"/>
            </a:lvl5pPr>
            <a:lvl6pPr>
              <a:defRPr sz="2939"/>
            </a:lvl6pPr>
            <a:lvl7pPr>
              <a:defRPr sz="2939"/>
            </a:lvl7pPr>
            <a:lvl8pPr>
              <a:defRPr sz="2939"/>
            </a:lvl8pPr>
            <a:lvl9pPr>
              <a:defRPr sz="29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2352"/>
            </a:lvl1pPr>
            <a:lvl2pPr marL="671941" indent="0">
              <a:buNone/>
              <a:defRPr sz="2056"/>
            </a:lvl2pPr>
            <a:lvl3pPr marL="1343880" indent="0">
              <a:buNone/>
              <a:defRPr sz="1764"/>
            </a:lvl3pPr>
            <a:lvl4pPr marL="2015823" indent="0">
              <a:buNone/>
              <a:defRPr sz="1471"/>
            </a:lvl4pPr>
            <a:lvl5pPr marL="2687763" indent="0">
              <a:buNone/>
              <a:defRPr sz="1471"/>
            </a:lvl5pPr>
            <a:lvl6pPr marL="3359703" indent="0">
              <a:buNone/>
              <a:defRPr sz="1471"/>
            </a:lvl6pPr>
            <a:lvl7pPr marL="4031644" indent="0">
              <a:buNone/>
              <a:defRPr sz="1471"/>
            </a:lvl7pPr>
            <a:lvl8pPr marL="4703586" indent="0">
              <a:buNone/>
              <a:defRPr sz="1471"/>
            </a:lvl8pPr>
            <a:lvl9pPr marL="5375527" indent="0">
              <a:buNone/>
              <a:defRPr sz="147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470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7"/>
            <a:ext cx="5412730" cy="5372269"/>
          </a:xfrm>
        </p:spPr>
        <p:txBody>
          <a:bodyPr anchor="t"/>
          <a:lstStyle>
            <a:lvl1pPr marL="0" indent="0">
              <a:buNone/>
              <a:defRPr sz="4702"/>
            </a:lvl1pPr>
            <a:lvl2pPr marL="671941" indent="0">
              <a:buNone/>
              <a:defRPr sz="4115"/>
            </a:lvl2pPr>
            <a:lvl3pPr marL="1343880" indent="0">
              <a:buNone/>
              <a:defRPr sz="3527"/>
            </a:lvl3pPr>
            <a:lvl4pPr marL="2015823" indent="0">
              <a:buNone/>
              <a:defRPr sz="2939"/>
            </a:lvl4pPr>
            <a:lvl5pPr marL="2687763" indent="0">
              <a:buNone/>
              <a:defRPr sz="2939"/>
            </a:lvl5pPr>
            <a:lvl6pPr marL="3359703" indent="0">
              <a:buNone/>
              <a:defRPr sz="2939"/>
            </a:lvl6pPr>
            <a:lvl7pPr marL="4031644" indent="0">
              <a:buNone/>
              <a:defRPr sz="2939"/>
            </a:lvl7pPr>
            <a:lvl8pPr marL="4703586" indent="0">
              <a:buNone/>
              <a:defRPr sz="2939"/>
            </a:lvl8pPr>
            <a:lvl9pPr marL="5375527" indent="0">
              <a:buNone/>
              <a:defRPr sz="29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2352"/>
            </a:lvl1pPr>
            <a:lvl2pPr marL="671941" indent="0">
              <a:buNone/>
              <a:defRPr sz="2056"/>
            </a:lvl2pPr>
            <a:lvl3pPr marL="1343880" indent="0">
              <a:buNone/>
              <a:defRPr sz="1764"/>
            </a:lvl3pPr>
            <a:lvl4pPr marL="2015823" indent="0">
              <a:buNone/>
              <a:defRPr sz="1471"/>
            </a:lvl4pPr>
            <a:lvl5pPr marL="2687763" indent="0">
              <a:buNone/>
              <a:defRPr sz="1471"/>
            </a:lvl5pPr>
            <a:lvl6pPr marL="3359703" indent="0">
              <a:buNone/>
              <a:defRPr sz="1471"/>
            </a:lvl6pPr>
            <a:lvl7pPr marL="4031644" indent="0">
              <a:buNone/>
              <a:defRPr sz="1471"/>
            </a:lvl7pPr>
            <a:lvl8pPr marL="4703586" indent="0">
              <a:buNone/>
              <a:defRPr sz="1471"/>
            </a:lvl8pPr>
            <a:lvl9pPr marL="5375527" indent="0">
              <a:buNone/>
              <a:defRPr sz="147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4" y="7006702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25.03.25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5" y="7006702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2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3880" rtl="0" eaLnBrk="1" latinLnBrk="0" hangingPunct="1">
        <a:lnSpc>
          <a:spcPct val="90000"/>
        </a:lnSpc>
        <a:spcBef>
          <a:spcPct val="0"/>
        </a:spcBef>
        <a:buNone/>
        <a:defRPr sz="64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971" indent="-335971" algn="l" defTabSz="1343880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4115" kern="1200">
          <a:solidFill>
            <a:schemeClr val="tx1"/>
          </a:solidFill>
          <a:latin typeface="+mn-lt"/>
          <a:ea typeface="+mn-ea"/>
          <a:cs typeface="+mn-cs"/>
        </a:defRPr>
      </a:lvl1pPr>
      <a:lvl2pPr marL="100791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2pPr>
      <a:lvl3pPr marL="167985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3pPr>
      <a:lvl4pPr marL="235179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4pPr>
      <a:lvl5pPr marL="3023734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5pPr>
      <a:lvl6pPr marL="3695674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367615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5039556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711498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71941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343880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201582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4pPr>
      <a:lvl5pPr marL="268776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5pPr>
      <a:lvl6pPr marL="335970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031644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4703586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375527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21" Type="http://schemas.openxmlformats.org/officeDocument/2006/relationships/image" Target="../media/image11.png"/><Relationship Id="rId42" Type="http://schemas.openxmlformats.org/officeDocument/2006/relationships/customXml" Target="../ink/ink20.xml"/><Relationship Id="rId47" Type="http://schemas.openxmlformats.org/officeDocument/2006/relationships/image" Target="../media/image24.png"/><Relationship Id="rId63" Type="http://schemas.openxmlformats.org/officeDocument/2006/relationships/customXml" Target="../ink/ink31.xml"/><Relationship Id="rId68" Type="http://schemas.openxmlformats.org/officeDocument/2006/relationships/image" Target="../media/image34.png"/><Relationship Id="rId7" Type="http://schemas.openxmlformats.org/officeDocument/2006/relationships/image" Target="../media/image4.png"/><Relationship Id="rId71" Type="http://schemas.openxmlformats.org/officeDocument/2006/relationships/customXml" Target="../ink/ink35.xml"/><Relationship Id="rId2" Type="http://schemas.openxmlformats.org/officeDocument/2006/relationships/image" Target="../media/image1.png"/><Relationship Id="rId16" Type="http://schemas.openxmlformats.org/officeDocument/2006/relationships/customXml" Target="../ink/ink7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40" Type="http://schemas.openxmlformats.org/officeDocument/2006/relationships/customXml" Target="../ink/ink1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image" Target="../media/image29.png"/><Relationship Id="rId66" Type="http://schemas.openxmlformats.org/officeDocument/2006/relationships/image" Target="../media/image33.png"/><Relationship Id="rId5" Type="http://schemas.openxmlformats.org/officeDocument/2006/relationships/image" Target="../media/image3.png"/><Relationship Id="rId61" Type="http://schemas.openxmlformats.org/officeDocument/2006/relationships/customXml" Target="../ink/ink30.xml"/><Relationship Id="rId19" Type="http://schemas.openxmlformats.org/officeDocument/2006/relationships/image" Target="../media/image10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3.xml"/><Relationship Id="rId56" Type="http://schemas.openxmlformats.org/officeDocument/2006/relationships/image" Target="../media/image28.png"/><Relationship Id="rId64" Type="http://schemas.openxmlformats.org/officeDocument/2006/relationships/image" Target="../media/image32.png"/><Relationship Id="rId69" Type="http://schemas.openxmlformats.org/officeDocument/2006/relationships/customXml" Target="../ink/ink34.xml"/><Relationship Id="rId8" Type="http://schemas.openxmlformats.org/officeDocument/2006/relationships/customXml" Target="../ink/ink3.xml"/><Relationship Id="rId51" Type="http://schemas.openxmlformats.org/officeDocument/2006/relationships/image" Target="../media/image26.png"/><Relationship Id="rId3" Type="http://schemas.openxmlformats.org/officeDocument/2006/relationships/image" Target="../media/image2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customXml" Target="../ink/ink9.xml"/><Relationship Id="rId41" Type="http://schemas.openxmlformats.org/officeDocument/2006/relationships/image" Target="../media/image21.png"/><Relationship Id="rId54" Type="http://schemas.openxmlformats.org/officeDocument/2006/relationships/customXml" Target="../ink/ink26.xml"/><Relationship Id="rId62" Type="http://schemas.openxmlformats.org/officeDocument/2006/relationships/image" Target="../media/image31.png"/><Relationship Id="rId7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png"/><Relationship Id="rId57" Type="http://schemas.openxmlformats.org/officeDocument/2006/relationships/customXml" Target="../ink/ink28.xml"/><Relationship Id="rId10" Type="http://schemas.openxmlformats.org/officeDocument/2006/relationships/customXml" Target="../ink/ink4.xml"/><Relationship Id="rId31" Type="http://schemas.openxmlformats.org/officeDocument/2006/relationships/image" Target="../media/image16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image" Target="../media/image30.png"/><Relationship Id="rId65" Type="http://schemas.openxmlformats.org/officeDocument/2006/relationships/customXml" Target="../ink/ink32.xml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9" Type="http://schemas.openxmlformats.org/officeDocument/2006/relationships/image" Target="../media/image20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customXml" Target="../ink/ink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54D11-42AC-F15E-3880-173E6A144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gerundetes Rechteck 104">
            <a:extLst>
              <a:ext uri="{FF2B5EF4-FFF2-40B4-BE49-F238E27FC236}">
                <a16:creationId xmlns:a16="http://schemas.microsoft.com/office/drawing/2014/main" id="{C762541F-2782-C364-3DCE-97CEC4DFD5D6}"/>
              </a:ext>
            </a:extLst>
          </p:cNvPr>
          <p:cNvSpPr/>
          <p:nvPr/>
        </p:nvSpPr>
        <p:spPr>
          <a:xfrm>
            <a:off x="694927" y="1177320"/>
            <a:ext cx="4099285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8BA94D-9409-84FA-F80F-C35244C22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4297" y="-1114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AED5A05-9275-E03D-3417-E2AC1C247DAD}"/>
              </a:ext>
            </a:extLst>
          </p:cNvPr>
          <p:cNvSpPr/>
          <p:nvPr/>
        </p:nvSpPr>
        <p:spPr>
          <a:xfrm>
            <a:off x="0" y="130"/>
            <a:ext cx="10691814" cy="881467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60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7A4072D-2C0A-C2ED-F055-07B25D1F3C6B}"/>
              </a:ext>
            </a:extLst>
          </p:cNvPr>
          <p:cNvSpPr txBox="1"/>
          <p:nvPr/>
        </p:nvSpPr>
        <p:spPr>
          <a:xfrm>
            <a:off x="3810805" y="203160"/>
            <a:ext cx="3068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Zahlenstrahl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7574DD7-FFA4-6384-C673-A6AC0D1C040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7" y="114671"/>
            <a:ext cx="617807" cy="65238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A4E7630-177B-23B7-F02D-C79672A6AEF4}"/>
              </a:ext>
            </a:extLst>
          </p:cNvPr>
          <p:cNvSpPr txBox="1"/>
          <p:nvPr/>
        </p:nvSpPr>
        <p:spPr>
          <a:xfrm>
            <a:off x="867114" y="1296755"/>
            <a:ext cx="3204848" cy="646986"/>
          </a:xfrm>
          <a:prstGeom prst="wedgeRoundRectCallout">
            <a:avLst>
              <a:gd name="adj1" fmla="val -2736"/>
              <a:gd name="adj2" fmla="val 84874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400 000 </a:t>
            </a:r>
            <a:r>
              <a:rPr lang="de-DE" sz="1600" b="1" dirty="0">
                <a:latin typeface="Comic Sans MS" panose="030F0902030302020204" pitchFamily="66" charset="0"/>
              </a:rPr>
              <a:t>liegt</a:t>
            </a:r>
            <a:r>
              <a:rPr lang="de-DE" sz="1600" dirty="0">
                <a:latin typeface="Comic Sans MS" panose="030F0902030302020204" pitchFamily="66" charset="0"/>
              </a:rPr>
              <a:t> genau </a:t>
            </a:r>
            <a:r>
              <a:rPr lang="de-DE" sz="1600" b="1" dirty="0">
                <a:latin typeface="Comic Sans MS" panose="030F0902030302020204" pitchFamily="66" charset="0"/>
              </a:rPr>
              <a:t>zwischen</a:t>
            </a:r>
            <a:r>
              <a:rPr lang="de-DE" sz="1600" dirty="0">
                <a:latin typeface="Comic Sans MS" panose="030F0902030302020204" pitchFamily="66" charset="0"/>
              </a:rPr>
              <a:t> 200 000 und 600 000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D2099DB3-B10F-9252-CA35-379E7062EE6A}"/>
              </a:ext>
            </a:extLst>
          </p:cNvPr>
          <p:cNvSpPr/>
          <p:nvPr/>
        </p:nvSpPr>
        <p:spPr>
          <a:xfrm>
            <a:off x="694927" y="3811663"/>
            <a:ext cx="4099285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11F2D36F-C9F7-67BD-3456-A5CB9138D560}"/>
              </a:ext>
            </a:extLst>
          </p:cNvPr>
          <p:cNvSpPr/>
          <p:nvPr/>
        </p:nvSpPr>
        <p:spPr>
          <a:xfrm>
            <a:off x="5897602" y="1177320"/>
            <a:ext cx="4099285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6" name="Abgerundetes Rechteck 45">
            <a:extLst>
              <a:ext uri="{FF2B5EF4-FFF2-40B4-BE49-F238E27FC236}">
                <a16:creationId xmlns:a16="http://schemas.microsoft.com/office/drawing/2014/main" id="{436FCB27-D527-753E-6839-4A3C6D8F7927}"/>
              </a:ext>
            </a:extLst>
          </p:cNvPr>
          <p:cNvSpPr/>
          <p:nvPr/>
        </p:nvSpPr>
        <p:spPr>
          <a:xfrm>
            <a:off x="5897602" y="3811663"/>
            <a:ext cx="4099285" cy="2387365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91E45C39-C711-A5F6-33E0-611695B3D852}"/>
              </a:ext>
            </a:extLst>
          </p:cNvPr>
          <p:cNvSpPr txBox="1"/>
          <p:nvPr/>
        </p:nvSpPr>
        <p:spPr>
          <a:xfrm>
            <a:off x="3239820" y="2077408"/>
            <a:ext cx="1385974" cy="646986"/>
          </a:xfrm>
          <a:prstGeom prst="wedgeRoundRectCallout">
            <a:avLst>
              <a:gd name="adj1" fmla="val -82163"/>
              <a:gd name="adj2" fmla="val 5289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400 000 </a:t>
            </a:r>
            <a:r>
              <a:rPr lang="de-DE" sz="1600" b="1" dirty="0">
                <a:latin typeface="Comic Sans MS" panose="030F0902030302020204" pitchFamily="66" charset="0"/>
              </a:rPr>
              <a:t>ist die Mitte</a:t>
            </a:r>
            <a:r>
              <a:rPr lang="de-DE" sz="1600" dirty="0">
                <a:latin typeface="Comic Sans MS" panose="030F0902030302020204" pitchFamily="66" charset="0"/>
              </a:rPr>
              <a:t>.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0FBC0CB-BDBB-B956-F53D-5AFA34284500}"/>
              </a:ext>
            </a:extLst>
          </p:cNvPr>
          <p:cNvSpPr txBox="1"/>
          <p:nvPr/>
        </p:nvSpPr>
        <p:spPr>
          <a:xfrm>
            <a:off x="3295254" y="6446006"/>
            <a:ext cx="4099285" cy="374571"/>
          </a:xfrm>
          <a:prstGeom prst="wedgeRoundRectCallout">
            <a:avLst>
              <a:gd name="adj1" fmla="val 30090"/>
              <a:gd name="adj2" fmla="val -3988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Die Zahl … muss ungefähr da sein, weil ...</a:t>
            </a: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E9CEB86D-CAC9-487F-D82A-FB8514582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5280" y="2765321"/>
            <a:ext cx="4043928" cy="618367"/>
          </a:xfrm>
          <a:prstGeom prst="rect">
            <a:avLst/>
          </a:prstGeom>
        </p:spPr>
      </p:pic>
      <p:sp>
        <p:nvSpPr>
          <p:cNvPr id="93" name="Textfeld 92">
            <a:extLst>
              <a:ext uri="{FF2B5EF4-FFF2-40B4-BE49-F238E27FC236}">
                <a16:creationId xmlns:a16="http://schemas.microsoft.com/office/drawing/2014/main" id="{3D0AC862-7DCA-6644-F79C-8C1801C706A3}"/>
              </a:ext>
            </a:extLst>
          </p:cNvPr>
          <p:cNvSpPr txBox="1"/>
          <p:nvPr/>
        </p:nvSpPr>
        <p:spPr>
          <a:xfrm>
            <a:off x="6362992" y="1307409"/>
            <a:ext cx="3204848" cy="646986"/>
          </a:xfrm>
          <a:prstGeom prst="wedgeRoundRectCallout">
            <a:avLst>
              <a:gd name="adj1" fmla="val 4793"/>
              <a:gd name="adj2" fmla="val 7113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500 000 </a:t>
            </a:r>
            <a:r>
              <a:rPr lang="de-DE" sz="1600" b="1" dirty="0">
                <a:latin typeface="Comic Sans MS" panose="030F0902030302020204" pitchFamily="66" charset="0"/>
              </a:rPr>
              <a:t>ist</a:t>
            </a:r>
            <a:r>
              <a:rPr lang="de-DE" sz="1600" dirty="0">
                <a:latin typeface="Comic Sans MS" panose="030F0902030302020204" pitchFamily="66" charset="0"/>
              </a:rPr>
              <a:t> </a:t>
            </a:r>
            <a:r>
              <a:rPr lang="de-DE" sz="1600" b="1" dirty="0">
                <a:latin typeface="Comic Sans MS" panose="030F0902030302020204" pitchFamily="66" charset="0"/>
              </a:rPr>
              <a:t>näher an </a:t>
            </a:r>
            <a:r>
              <a:rPr lang="de-DE" sz="1600" dirty="0">
                <a:latin typeface="Comic Sans MS" panose="030F0902030302020204" pitchFamily="66" charset="0"/>
              </a:rPr>
              <a:t>600 000 als an 200 000.</a:t>
            </a:r>
          </a:p>
        </p:txBody>
      </p:sp>
      <p:sp>
        <p:nvSpPr>
          <p:cNvPr id="129" name="Textfeld 128">
            <a:extLst>
              <a:ext uri="{FF2B5EF4-FFF2-40B4-BE49-F238E27FC236}">
                <a16:creationId xmlns:a16="http://schemas.microsoft.com/office/drawing/2014/main" id="{58430565-37B2-1B79-87A9-760AEC45ECE1}"/>
              </a:ext>
            </a:extLst>
          </p:cNvPr>
          <p:cNvSpPr txBox="1"/>
          <p:nvPr/>
        </p:nvSpPr>
        <p:spPr>
          <a:xfrm>
            <a:off x="3292817" y="6954077"/>
            <a:ext cx="4099285" cy="374571"/>
          </a:xfrm>
          <a:prstGeom prst="wedgeRoundRectCallout">
            <a:avLst>
              <a:gd name="adj1" fmla="val 30090"/>
              <a:gd name="adj2" fmla="val -3988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Beim Eintragen achte ich darauf, dass …</a:t>
            </a:r>
          </a:p>
        </p:txBody>
      </p:sp>
      <p:sp>
        <p:nvSpPr>
          <p:cNvPr id="183" name="Textfeld 182">
            <a:extLst>
              <a:ext uri="{FF2B5EF4-FFF2-40B4-BE49-F238E27FC236}">
                <a16:creationId xmlns:a16="http://schemas.microsoft.com/office/drawing/2014/main" id="{57E080CF-3368-DA19-510E-49FABFCEDA62}"/>
              </a:ext>
            </a:extLst>
          </p:cNvPr>
          <p:cNvSpPr txBox="1"/>
          <p:nvPr/>
        </p:nvSpPr>
        <p:spPr>
          <a:xfrm>
            <a:off x="6106741" y="3996241"/>
            <a:ext cx="3717349" cy="646986"/>
          </a:xfrm>
          <a:prstGeom prst="wedgeRoundRectCallout">
            <a:avLst>
              <a:gd name="adj1" fmla="val 4793"/>
              <a:gd name="adj2" fmla="val 71133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210 000 </a:t>
            </a:r>
            <a:r>
              <a:rPr lang="de-DE" sz="1600" b="1" dirty="0">
                <a:latin typeface="Comic Sans MS" panose="030F0902030302020204" pitchFamily="66" charset="0"/>
              </a:rPr>
              <a:t>ist</a:t>
            </a:r>
            <a:r>
              <a:rPr lang="de-DE" sz="1600" dirty="0">
                <a:latin typeface="Comic Sans MS" panose="030F0902030302020204" pitchFamily="66" charset="0"/>
              </a:rPr>
              <a:t> </a:t>
            </a:r>
            <a:r>
              <a:rPr lang="de-DE" sz="1600" b="1" dirty="0">
                <a:latin typeface="Comic Sans MS" panose="030F0902030302020204" pitchFamily="66" charset="0"/>
              </a:rPr>
              <a:t>nah an 2</a:t>
            </a:r>
            <a:r>
              <a:rPr lang="de-DE" sz="1600" dirty="0">
                <a:latin typeface="Comic Sans MS" panose="030F0902030302020204" pitchFamily="66" charset="0"/>
              </a:rPr>
              <a:t>00 000. 210 000 kommt </a:t>
            </a:r>
            <a:r>
              <a:rPr lang="de-DE" sz="1600" b="1" dirty="0">
                <a:latin typeface="Comic Sans MS" panose="030F0902030302020204" pitchFamily="66" charset="0"/>
              </a:rPr>
              <a:t>kurz nach 2</a:t>
            </a:r>
            <a:r>
              <a:rPr lang="de-DE" sz="1600" dirty="0">
                <a:latin typeface="Comic Sans MS" panose="030F0902030302020204" pitchFamily="66" charset="0"/>
              </a:rPr>
              <a:t>00 000</a:t>
            </a:r>
          </a:p>
        </p:txBody>
      </p:sp>
      <p:sp>
        <p:nvSpPr>
          <p:cNvPr id="184" name="Textfeld 183">
            <a:extLst>
              <a:ext uri="{FF2B5EF4-FFF2-40B4-BE49-F238E27FC236}">
                <a16:creationId xmlns:a16="http://schemas.microsoft.com/office/drawing/2014/main" id="{2900BF8F-C3EC-0191-F629-A658FEE08321}"/>
              </a:ext>
            </a:extLst>
          </p:cNvPr>
          <p:cNvSpPr txBox="1"/>
          <p:nvPr/>
        </p:nvSpPr>
        <p:spPr>
          <a:xfrm>
            <a:off x="951001" y="3996241"/>
            <a:ext cx="3534763" cy="646986"/>
          </a:xfrm>
          <a:prstGeom prst="wedgeRoundRectCallout">
            <a:avLst>
              <a:gd name="adj1" fmla="val -2778"/>
              <a:gd name="adj2" fmla="val 6768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omic Sans MS" panose="030F0902030302020204" pitchFamily="66" charset="0"/>
              </a:rPr>
              <a:t>590 000 </a:t>
            </a:r>
            <a:r>
              <a:rPr lang="de-DE" sz="1600" b="1" dirty="0">
                <a:latin typeface="Comic Sans MS" panose="030F0902030302020204" pitchFamily="66" charset="0"/>
              </a:rPr>
              <a:t>ist</a:t>
            </a:r>
            <a:r>
              <a:rPr lang="de-DE" sz="1600" dirty="0">
                <a:latin typeface="Comic Sans MS" panose="030F0902030302020204" pitchFamily="66" charset="0"/>
              </a:rPr>
              <a:t> </a:t>
            </a:r>
            <a:r>
              <a:rPr lang="de-DE" sz="1600" b="1" dirty="0">
                <a:latin typeface="Comic Sans MS" panose="030F0902030302020204" pitchFamily="66" charset="0"/>
              </a:rPr>
              <a:t>nah an </a:t>
            </a:r>
            <a:r>
              <a:rPr lang="de-DE" sz="1600" dirty="0">
                <a:latin typeface="Comic Sans MS" panose="030F0902030302020204" pitchFamily="66" charset="0"/>
              </a:rPr>
              <a:t>600 000. 590 000 kommt </a:t>
            </a:r>
            <a:r>
              <a:rPr lang="de-DE" sz="1600" b="1" dirty="0">
                <a:latin typeface="Comic Sans MS" panose="030F0902030302020204" pitchFamily="66" charset="0"/>
              </a:rPr>
              <a:t>kurz vor </a:t>
            </a:r>
            <a:r>
              <a:rPr lang="de-DE" sz="1600" dirty="0">
                <a:latin typeface="Comic Sans MS" panose="030F0902030302020204" pitchFamily="66" charset="0"/>
              </a:rPr>
              <a:t>600 000.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B550CC0-3395-51A8-75BF-5505E5AC5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605" y="2760624"/>
            <a:ext cx="4043928" cy="618367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58A9C178-CC24-F616-0DB1-5A117C43A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2605" y="5394967"/>
            <a:ext cx="4043928" cy="618367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4B96C18-D430-9A67-B5EE-03ED1FB4A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5280" y="5390583"/>
            <a:ext cx="4043928" cy="61836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00DF070F-2978-A51D-1E4C-59332448DDF7}"/>
                  </a:ext>
                </a:extLst>
              </p14:cNvPr>
              <p14:cNvContentPartPr/>
              <p14:nvPr/>
            </p14:nvContentPartPr>
            <p14:xfrm>
              <a:off x="2686477" y="2811482"/>
              <a:ext cx="7560" cy="192600"/>
            </p14:xfrm>
          </p:contentPart>
        </mc:Choice>
        <mc:Fallback xmlns=""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00DF070F-2978-A51D-1E4C-59332448DDF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0357" y="2805362"/>
                <a:ext cx="1980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64E762F6-E939-8775-17CA-989BB1D5154B}"/>
                  </a:ext>
                </a:extLst>
              </p14:cNvPr>
              <p14:cNvContentPartPr/>
              <p14:nvPr/>
            </p14:nvContentPartPr>
            <p14:xfrm>
              <a:off x="2307037" y="3096602"/>
              <a:ext cx="70920" cy="75240"/>
            </p14:xfrm>
          </p:contentPart>
        </mc:Choice>
        <mc:Fallback xmlns=""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64E762F6-E939-8775-17CA-989BB1D5154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00917" y="3090482"/>
                <a:ext cx="8316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Freihand 25">
                <a:extLst>
                  <a:ext uri="{FF2B5EF4-FFF2-40B4-BE49-F238E27FC236}">
                    <a16:creationId xmlns:a16="http://schemas.microsoft.com/office/drawing/2014/main" id="{0D4C2384-FABE-D80D-4CD1-E9A67FEBE574}"/>
                  </a:ext>
                </a:extLst>
              </p14:cNvPr>
              <p14:cNvContentPartPr/>
              <p14:nvPr/>
            </p14:nvContentPartPr>
            <p14:xfrm>
              <a:off x="2354197" y="3134762"/>
              <a:ext cx="2880" cy="97200"/>
            </p14:xfrm>
          </p:contentPart>
        </mc:Choice>
        <mc:Fallback xmlns="">
          <p:pic>
            <p:nvPicPr>
              <p:cNvPr id="26" name="Freihand 25">
                <a:extLst>
                  <a:ext uri="{FF2B5EF4-FFF2-40B4-BE49-F238E27FC236}">
                    <a16:creationId xmlns:a16="http://schemas.microsoft.com/office/drawing/2014/main" id="{0D4C2384-FABE-D80D-4CD1-E9A67FEBE57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48077" y="3128642"/>
                <a:ext cx="1512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7" name="Freihand 26">
                <a:extLst>
                  <a:ext uri="{FF2B5EF4-FFF2-40B4-BE49-F238E27FC236}">
                    <a16:creationId xmlns:a16="http://schemas.microsoft.com/office/drawing/2014/main" id="{260A3A44-5745-5895-D3FD-DDBF56DD6173}"/>
                  </a:ext>
                </a:extLst>
              </p14:cNvPr>
              <p14:cNvContentPartPr/>
              <p14:nvPr/>
            </p14:nvContentPartPr>
            <p14:xfrm>
              <a:off x="2400637" y="3098402"/>
              <a:ext cx="77400" cy="134280"/>
            </p14:xfrm>
          </p:contentPart>
        </mc:Choice>
        <mc:Fallback xmlns="">
          <p:pic>
            <p:nvPicPr>
              <p:cNvPr id="27" name="Freihand 26">
                <a:extLst>
                  <a:ext uri="{FF2B5EF4-FFF2-40B4-BE49-F238E27FC236}">
                    <a16:creationId xmlns:a16="http://schemas.microsoft.com/office/drawing/2014/main" id="{260A3A44-5745-5895-D3FD-DDBF56DD617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94517" y="3092282"/>
                <a:ext cx="896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8F5717A5-BB9A-E173-71D1-A764DDEBEC7E}"/>
                  </a:ext>
                </a:extLst>
              </p14:cNvPr>
              <p14:cNvContentPartPr/>
              <p14:nvPr/>
            </p14:nvContentPartPr>
            <p14:xfrm>
              <a:off x="2497837" y="3103082"/>
              <a:ext cx="80640" cy="131760"/>
            </p14:xfrm>
          </p:contentPart>
        </mc:Choice>
        <mc:Fallback xmlns=""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8F5717A5-BB9A-E173-71D1-A764DDEBEC7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491717" y="3096962"/>
                <a:ext cx="9288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B7A7010D-AFCD-708E-6A8B-0787350C14EC}"/>
                  </a:ext>
                </a:extLst>
              </p14:cNvPr>
              <p14:cNvContentPartPr/>
              <p14:nvPr/>
            </p14:nvContentPartPr>
            <p14:xfrm>
              <a:off x="2688637" y="3110282"/>
              <a:ext cx="80640" cy="110520"/>
            </p14:xfrm>
          </p:contentPart>
        </mc:Choice>
        <mc:Fallback xmlns=""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B7A7010D-AFCD-708E-6A8B-0787350C14E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82517" y="3104162"/>
                <a:ext cx="9288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Freihand 29">
                <a:extLst>
                  <a:ext uri="{FF2B5EF4-FFF2-40B4-BE49-F238E27FC236}">
                    <a16:creationId xmlns:a16="http://schemas.microsoft.com/office/drawing/2014/main" id="{A04B7B94-344C-8069-FF0A-1CEBCEDCC7B9}"/>
                  </a:ext>
                </a:extLst>
              </p14:cNvPr>
              <p14:cNvContentPartPr/>
              <p14:nvPr/>
            </p14:nvContentPartPr>
            <p14:xfrm>
              <a:off x="2809237" y="3111722"/>
              <a:ext cx="87840" cy="126360"/>
            </p14:xfrm>
          </p:contentPart>
        </mc:Choice>
        <mc:Fallback xmlns="">
          <p:pic>
            <p:nvPicPr>
              <p:cNvPr id="30" name="Freihand 29">
                <a:extLst>
                  <a:ext uri="{FF2B5EF4-FFF2-40B4-BE49-F238E27FC236}">
                    <a16:creationId xmlns:a16="http://schemas.microsoft.com/office/drawing/2014/main" id="{A04B7B94-344C-8069-FF0A-1CEBCEDCC7B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03117" y="3105602"/>
                <a:ext cx="10008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1" name="Freihand 30">
                <a:extLst>
                  <a:ext uri="{FF2B5EF4-FFF2-40B4-BE49-F238E27FC236}">
                    <a16:creationId xmlns:a16="http://schemas.microsoft.com/office/drawing/2014/main" id="{9EEF0DC4-80DE-1EFE-4D1F-A57435F35EF8}"/>
                  </a:ext>
                </a:extLst>
              </p14:cNvPr>
              <p14:cNvContentPartPr/>
              <p14:nvPr/>
            </p14:nvContentPartPr>
            <p14:xfrm>
              <a:off x="2940277" y="3117122"/>
              <a:ext cx="76320" cy="113040"/>
            </p14:xfrm>
          </p:contentPart>
        </mc:Choice>
        <mc:Fallback xmlns="">
          <p:pic>
            <p:nvPicPr>
              <p:cNvPr id="31" name="Freihand 30">
                <a:extLst>
                  <a:ext uri="{FF2B5EF4-FFF2-40B4-BE49-F238E27FC236}">
                    <a16:creationId xmlns:a16="http://schemas.microsoft.com/office/drawing/2014/main" id="{9EEF0DC4-80DE-1EFE-4D1F-A57435F35EF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34157" y="3111002"/>
                <a:ext cx="8856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0542E3BB-5F81-499F-76F1-918C956978DB}"/>
                  </a:ext>
                </a:extLst>
              </p14:cNvPr>
              <p14:cNvContentPartPr/>
              <p14:nvPr/>
            </p14:nvContentPartPr>
            <p14:xfrm>
              <a:off x="4046557" y="5472033"/>
              <a:ext cx="360" cy="149400"/>
            </p14:xfrm>
          </p:contentPart>
        </mc:Choice>
        <mc:Fallback xmlns=""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0542E3BB-5F81-499F-76F1-918C956978D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040437" y="5465913"/>
                <a:ext cx="12600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69756877-A7C3-6E26-2600-6BF662BD2654}"/>
                  </a:ext>
                </a:extLst>
              </p14:cNvPr>
              <p14:cNvContentPartPr/>
              <p14:nvPr/>
            </p14:nvContentPartPr>
            <p14:xfrm>
              <a:off x="3605557" y="5292753"/>
              <a:ext cx="92160" cy="123120"/>
            </p14:xfrm>
          </p:contentPart>
        </mc:Choice>
        <mc:Fallback xmlns=""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69756877-A7C3-6E26-2600-6BF662BD265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599437" y="5286633"/>
                <a:ext cx="10440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4" name="Freihand 33">
                <a:extLst>
                  <a:ext uri="{FF2B5EF4-FFF2-40B4-BE49-F238E27FC236}">
                    <a16:creationId xmlns:a16="http://schemas.microsoft.com/office/drawing/2014/main" id="{BBFF08A3-9966-1A00-66BD-CA485EA78060}"/>
                  </a:ext>
                </a:extLst>
              </p14:cNvPr>
              <p14:cNvContentPartPr/>
              <p14:nvPr/>
            </p14:nvContentPartPr>
            <p14:xfrm>
              <a:off x="3626437" y="5293833"/>
              <a:ext cx="57960" cy="1440"/>
            </p14:xfrm>
          </p:contentPart>
        </mc:Choice>
        <mc:Fallback xmlns="">
          <p:pic>
            <p:nvPicPr>
              <p:cNvPr id="34" name="Freihand 33">
                <a:extLst>
                  <a:ext uri="{FF2B5EF4-FFF2-40B4-BE49-F238E27FC236}">
                    <a16:creationId xmlns:a16="http://schemas.microsoft.com/office/drawing/2014/main" id="{BBFF08A3-9966-1A00-66BD-CA485EA7806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20317" y="5287713"/>
                <a:ext cx="70200" cy="1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21078A7A-6B26-1CFA-D48D-4236ACD3F38C}"/>
                  </a:ext>
                </a:extLst>
              </p14:cNvPr>
              <p14:cNvContentPartPr/>
              <p14:nvPr/>
            </p14:nvContentPartPr>
            <p14:xfrm>
              <a:off x="3722557" y="5284473"/>
              <a:ext cx="66600" cy="157320"/>
            </p14:xfrm>
          </p:contentPart>
        </mc:Choice>
        <mc:Fallback xmlns=""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21078A7A-6B26-1CFA-D48D-4236ACD3F38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716437" y="5278353"/>
                <a:ext cx="78840" cy="1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6" name="Freihand 35">
                <a:extLst>
                  <a:ext uri="{FF2B5EF4-FFF2-40B4-BE49-F238E27FC236}">
                    <a16:creationId xmlns:a16="http://schemas.microsoft.com/office/drawing/2014/main" id="{306E8E1E-20AA-DEF6-9A5E-A7F3C22D3BA4}"/>
                  </a:ext>
                </a:extLst>
              </p14:cNvPr>
              <p14:cNvContentPartPr/>
              <p14:nvPr/>
            </p14:nvContentPartPr>
            <p14:xfrm>
              <a:off x="3833797" y="5297073"/>
              <a:ext cx="71640" cy="122400"/>
            </p14:xfrm>
          </p:contentPart>
        </mc:Choice>
        <mc:Fallback xmlns="">
          <p:pic>
            <p:nvPicPr>
              <p:cNvPr id="36" name="Freihand 35">
                <a:extLst>
                  <a:ext uri="{FF2B5EF4-FFF2-40B4-BE49-F238E27FC236}">
                    <a16:creationId xmlns:a16="http://schemas.microsoft.com/office/drawing/2014/main" id="{306E8E1E-20AA-DEF6-9A5E-A7F3C22D3BA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827677" y="5290953"/>
                <a:ext cx="83880" cy="1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7" name="Freihand 36">
                <a:extLst>
                  <a:ext uri="{FF2B5EF4-FFF2-40B4-BE49-F238E27FC236}">
                    <a16:creationId xmlns:a16="http://schemas.microsoft.com/office/drawing/2014/main" id="{40DC4A41-4DCD-02A7-26E5-AE241FD8EED0}"/>
                  </a:ext>
                </a:extLst>
              </p14:cNvPr>
              <p14:cNvContentPartPr/>
              <p14:nvPr/>
            </p14:nvContentPartPr>
            <p14:xfrm>
              <a:off x="3992917" y="5304633"/>
              <a:ext cx="81000" cy="113400"/>
            </p14:xfrm>
          </p:contentPart>
        </mc:Choice>
        <mc:Fallback xmlns="">
          <p:pic>
            <p:nvPicPr>
              <p:cNvPr id="37" name="Freihand 36">
                <a:extLst>
                  <a:ext uri="{FF2B5EF4-FFF2-40B4-BE49-F238E27FC236}">
                    <a16:creationId xmlns:a16="http://schemas.microsoft.com/office/drawing/2014/main" id="{40DC4A41-4DCD-02A7-26E5-AE241FD8EED0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986797" y="5298513"/>
                <a:ext cx="93240" cy="12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49F70526-5B92-4D7D-561F-4FC10BCEEFB5}"/>
                  </a:ext>
                </a:extLst>
              </p14:cNvPr>
              <p14:cNvContentPartPr/>
              <p14:nvPr/>
            </p14:nvContentPartPr>
            <p14:xfrm>
              <a:off x="4099837" y="5313273"/>
              <a:ext cx="70560" cy="89640"/>
            </p14:xfrm>
          </p:contentPart>
        </mc:Choice>
        <mc:Fallback xmlns=""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49F70526-5B92-4D7D-561F-4FC10BCEEFB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093717" y="5307153"/>
                <a:ext cx="82800" cy="10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E3C2211D-B975-2144-7C5A-0124F1727B20}"/>
                  </a:ext>
                </a:extLst>
              </p14:cNvPr>
              <p14:cNvContentPartPr/>
              <p14:nvPr/>
            </p14:nvContentPartPr>
            <p14:xfrm>
              <a:off x="4202077" y="5310753"/>
              <a:ext cx="78480" cy="100800"/>
            </p14:xfrm>
          </p:contentPart>
        </mc:Choice>
        <mc:Fallback xmlns=""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E3C2211D-B975-2144-7C5A-0124F1727B2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95957" y="5304633"/>
                <a:ext cx="9072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0" name="Freihand 39">
                <a:extLst>
                  <a:ext uri="{FF2B5EF4-FFF2-40B4-BE49-F238E27FC236}">
                    <a16:creationId xmlns:a16="http://schemas.microsoft.com/office/drawing/2014/main" id="{A8D01113-508B-0C13-FC50-79CE0BFBDC5D}"/>
                  </a:ext>
                </a:extLst>
              </p14:cNvPr>
              <p14:cNvContentPartPr/>
              <p14:nvPr/>
            </p14:nvContentPartPr>
            <p14:xfrm>
              <a:off x="6623123" y="5469334"/>
              <a:ext cx="9360" cy="152280"/>
            </p14:xfrm>
          </p:contentPart>
        </mc:Choice>
        <mc:Fallback xmlns="">
          <p:pic>
            <p:nvPicPr>
              <p:cNvPr id="40" name="Freihand 39">
                <a:extLst>
                  <a:ext uri="{FF2B5EF4-FFF2-40B4-BE49-F238E27FC236}">
                    <a16:creationId xmlns:a16="http://schemas.microsoft.com/office/drawing/2014/main" id="{A8D01113-508B-0C13-FC50-79CE0BFBDC5D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617003" y="5463214"/>
                <a:ext cx="21600" cy="1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1" name="Freihand 40">
                <a:extLst>
                  <a:ext uri="{FF2B5EF4-FFF2-40B4-BE49-F238E27FC236}">
                    <a16:creationId xmlns:a16="http://schemas.microsoft.com/office/drawing/2014/main" id="{E71AB649-FE4D-2120-5D11-5970DF2FE807}"/>
                  </a:ext>
                </a:extLst>
              </p14:cNvPr>
              <p14:cNvContentPartPr/>
              <p14:nvPr/>
            </p14:nvContentPartPr>
            <p14:xfrm>
              <a:off x="6632123" y="5620894"/>
              <a:ext cx="360" cy="360"/>
            </p14:xfrm>
          </p:contentPart>
        </mc:Choice>
        <mc:Fallback xmlns="">
          <p:pic>
            <p:nvPicPr>
              <p:cNvPr id="41" name="Freihand 40">
                <a:extLst>
                  <a:ext uri="{FF2B5EF4-FFF2-40B4-BE49-F238E27FC236}">
                    <a16:creationId xmlns:a16="http://schemas.microsoft.com/office/drawing/2014/main" id="{E71AB649-FE4D-2120-5D11-5970DF2FE80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626003" y="5614774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2" name="Freihand 41">
                <a:extLst>
                  <a:ext uri="{FF2B5EF4-FFF2-40B4-BE49-F238E27FC236}">
                    <a16:creationId xmlns:a16="http://schemas.microsoft.com/office/drawing/2014/main" id="{C616E92B-6EEC-5363-953F-24466323675B}"/>
                  </a:ext>
                </a:extLst>
              </p14:cNvPr>
              <p14:cNvContentPartPr/>
              <p14:nvPr/>
            </p14:nvContentPartPr>
            <p14:xfrm>
              <a:off x="6410723" y="5264134"/>
              <a:ext cx="110880" cy="149400"/>
            </p14:xfrm>
          </p:contentPart>
        </mc:Choice>
        <mc:Fallback xmlns="">
          <p:pic>
            <p:nvPicPr>
              <p:cNvPr id="42" name="Freihand 41">
                <a:extLst>
                  <a:ext uri="{FF2B5EF4-FFF2-40B4-BE49-F238E27FC236}">
                    <a16:creationId xmlns:a16="http://schemas.microsoft.com/office/drawing/2014/main" id="{C616E92B-6EEC-5363-953F-24466323675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404603" y="5258014"/>
                <a:ext cx="123120" cy="16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CBB35D3C-A174-BBA2-1BD7-3D30360A4866}"/>
                  </a:ext>
                </a:extLst>
              </p14:cNvPr>
              <p14:cNvContentPartPr/>
              <p14:nvPr/>
            </p14:nvContentPartPr>
            <p14:xfrm>
              <a:off x="6521603" y="5242534"/>
              <a:ext cx="52920" cy="15264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CBB35D3C-A174-BBA2-1BD7-3D30360A4866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515483" y="5236414"/>
                <a:ext cx="65160" cy="1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4" name="Freihand 43">
                <a:extLst>
                  <a:ext uri="{FF2B5EF4-FFF2-40B4-BE49-F238E27FC236}">
                    <a16:creationId xmlns:a16="http://schemas.microsoft.com/office/drawing/2014/main" id="{0CEC4762-A9EB-FAAA-9F5B-1630909D97E7}"/>
                  </a:ext>
                </a:extLst>
              </p14:cNvPr>
              <p14:cNvContentPartPr/>
              <p14:nvPr/>
            </p14:nvContentPartPr>
            <p14:xfrm>
              <a:off x="6612323" y="5238214"/>
              <a:ext cx="55440" cy="155520"/>
            </p14:xfrm>
          </p:contentPart>
        </mc:Choice>
        <mc:Fallback xmlns="">
          <p:pic>
            <p:nvPicPr>
              <p:cNvPr id="44" name="Freihand 43">
                <a:extLst>
                  <a:ext uri="{FF2B5EF4-FFF2-40B4-BE49-F238E27FC236}">
                    <a16:creationId xmlns:a16="http://schemas.microsoft.com/office/drawing/2014/main" id="{0CEC4762-A9EB-FAAA-9F5B-1630909D97E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606203" y="5232094"/>
                <a:ext cx="6768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5" name="Freihand 44">
                <a:extLst>
                  <a:ext uri="{FF2B5EF4-FFF2-40B4-BE49-F238E27FC236}">
                    <a16:creationId xmlns:a16="http://schemas.microsoft.com/office/drawing/2014/main" id="{662E516B-22E9-4892-6AEE-D5F10F2E9327}"/>
                  </a:ext>
                </a:extLst>
              </p14:cNvPr>
              <p14:cNvContentPartPr/>
              <p14:nvPr/>
            </p14:nvContentPartPr>
            <p14:xfrm>
              <a:off x="6762443" y="5268094"/>
              <a:ext cx="69120" cy="115920"/>
            </p14:xfrm>
          </p:contentPart>
        </mc:Choice>
        <mc:Fallback xmlns="">
          <p:pic>
            <p:nvPicPr>
              <p:cNvPr id="45" name="Freihand 44">
                <a:extLst>
                  <a:ext uri="{FF2B5EF4-FFF2-40B4-BE49-F238E27FC236}">
                    <a16:creationId xmlns:a16="http://schemas.microsoft.com/office/drawing/2014/main" id="{662E516B-22E9-4892-6AEE-D5F10F2E932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756323" y="5261974"/>
                <a:ext cx="8136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471BF91F-0D1F-B19D-F8E4-1E02CB6E38E6}"/>
                  </a:ext>
                </a:extLst>
              </p14:cNvPr>
              <p14:cNvContentPartPr/>
              <p14:nvPr/>
            </p14:nvContentPartPr>
            <p14:xfrm>
              <a:off x="6865763" y="5284294"/>
              <a:ext cx="69120" cy="90720"/>
            </p14:xfrm>
          </p:contentPart>
        </mc:Choice>
        <mc:Fallback xmlns=""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471BF91F-0D1F-B19D-F8E4-1E02CB6E38E6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859643" y="5278174"/>
                <a:ext cx="81360" cy="1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8" name="Freihand 47">
                <a:extLst>
                  <a:ext uri="{FF2B5EF4-FFF2-40B4-BE49-F238E27FC236}">
                    <a16:creationId xmlns:a16="http://schemas.microsoft.com/office/drawing/2014/main" id="{732CC281-5FDA-EF35-60E9-D482F7FC377C}"/>
                  </a:ext>
                </a:extLst>
              </p14:cNvPr>
              <p14:cNvContentPartPr/>
              <p14:nvPr/>
            </p14:nvContentPartPr>
            <p14:xfrm>
              <a:off x="6969083" y="5263414"/>
              <a:ext cx="69120" cy="105120"/>
            </p14:xfrm>
          </p:contentPart>
        </mc:Choice>
        <mc:Fallback xmlns="">
          <p:pic>
            <p:nvPicPr>
              <p:cNvPr id="48" name="Freihand 47">
                <a:extLst>
                  <a:ext uri="{FF2B5EF4-FFF2-40B4-BE49-F238E27FC236}">
                    <a16:creationId xmlns:a16="http://schemas.microsoft.com/office/drawing/2014/main" id="{732CC281-5FDA-EF35-60E9-D482F7FC377C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962963" y="5257294"/>
                <a:ext cx="81360" cy="11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49" name="Freihand 48">
                <a:extLst>
                  <a:ext uri="{FF2B5EF4-FFF2-40B4-BE49-F238E27FC236}">
                    <a16:creationId xmlns:a16="http://schemas.microsoft.com/office/drawing/2014/main" id="{FB9D900A-F64C-01AA-6CCC-9AD293D03605}"/>
                  </a:ext>
                </a:extLst>
              </p14:cNvPr>
              <p14:cNvContentPartPr/>
              <p14:nvPr/>
            </p14:nvContentPartPr>
            <p14:xfrm>
              <a:off x="7848827" y="2812493"/>
              <a:ext cx="8640" cy="213480"/>
            </p14:xfrm>
          </p:contentPart>
        </mc:Choice>
        <mc:Fallback xmlns="">
          <p:pic>
            <p:nvPicPr>
              <p:cNvPr id="49" name="Freihand 48">
                <a:extLst>
                  <a:ext uri="{FF2B5EF4-FFF2-40B4-BE49-F238E27FC236}">
                    <a16:creationId xmlns:a16="http://schemas.microsoft.com/office/drawing/2014/main" id="{FB9D900A-F64C-01AA-6CCC-9AD293D0360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842707" y="2806373"/>
                <a:ext cx="2088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0" name="Freihand 49">
                <a:extLst>
                  <a:ext uri="{FF2B5EF4-FFF2-40B4-BE49-F238E27FC236}">
                    <a16:creationId xmlns:a16="http://schemas.microsoft.com/office/drawing/2014/main" id="{C9C84842-8142-4DDD-09D0-6799FCBAB4FE}"/>
                  </a:ext>
                </a:extLst>
              </p14:cNvPr>
              <p14:cNvContentPartPr/>
              <p14:nvPr/>
            </p14:nvContentPartPr>
            <p14:xfrm>
              <a:off x="7857107" y="3025613"/>
              <a:ext cx="360" cy="360"/>
            </p14:xfrm>
          </p:contentPart>
        </mc:Choice>
        <mc:Fallback xmlns="">
          <p:pic>
            <p:nvPicPr>
              <p:cNvPr id="50" name="Freihand 49">
                <a:extLst>
                  <a:ext uri="{FF2B5EF4-FFF2-40B4-BE49-F238E27FC236}">
                    <a16:creationId xmlns:a16="http://schemas.microsoft.com/office/drawing/2014/main" id="{C9C84842-8142-4DDD-09D0-6799FCBAB4F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850987" y="3019493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1" name="Freihand 50">
                <a:extLst>
                  <a:ext uri="{FF2B5EF4-FFF2-40B4-BE49-F238E27FC236}">
                    <a16:creationId xmlns:a16="http://schemas.microsoft.com/office/drawing/2014/main" id="{5E509668-0804-8572-F4A6-EB04FFD2C841}"/>
                  </a:ext>
                </a:extLst>
              </p14:cNvPr>
              <p14:cNvContentPartPr/>
              <p14:nvPr/>
            </p14:nvContentPartPr>
            <p14:xfrm>
              <a:off x="8706347" y="2827973"/>
              <a:ext cx="12960" cy="186120"/>
            </p14:xfrm>
          </p:contentPart>
        </mc:Choice>
        <mc:Fallback xmlns="">
          <p:pic>
            <p:nvPicPr>
              <p:cNvPr id="51" name="Freihand 50">
                <a:extLst>
                  <a:ext uri="{FF2B5EF4-FFF2-40B4-BE49-F238E27FC236}">
                    <a16:creationId xmlns:a16="http://schemas.microsoft.com/office/drawing/2014/main" id="{5E509668-0804-8572-F4A6-EB04FFD2C841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700227" y="2821853"/>
                <a:ext cx="2520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52" name="Freihand 51">
                <a:extLst>
                  <a:ext uri="{FF2B5EF4-FFF2-40B4-BE49-F238E27FC236}">
                    <a16:creationId xmlns:a16="http://schemas.microsoft.com/office/drawing/2014/main" id="{94D5B202-3855-85D8-C15B-EF9A389D4DA0}"/>
                  </a:ext>
                </a:extLst>
              </p14:cNvPr>
              <p14:cNvContentPartPr/>
              <p14:nvPr/>
            </p14:nvContentPartPr>
            <p14:xfrm>
              <a:off x="8290669" y="2628299"/>
              <a:ext cx="97200" cy="122040"/>
            </p14:xfrm>
          </p:contentPart>
        </mc:Choice>
        <mc:Fallback xmlns="">
          <p:pic>
            <p:nvPicPr>
              <p:cNvPr id="52" name="Freihand 51">
                <a:extLst>
                  <a:ext uri="{FF2B5EF4-FFF2-40B4-BE49-F238E27FC236}">
                    <a16:creationId xmlns:a16="http://schemas.microsoft.com/office/drawing/2014/main" id="{94D5B202-3855-85D8-C15B-EF9A389D4DA0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8284549" y="2622179"/>
                <a:ext cx="10944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53" name="Freihand 52">
                <a:extLst>
                  <a:ext uri="{FF2B5EF4-FFF2-40B4-BE49-F238E27FC236}">
                    <a16:creationId xmlns:a16="http://schemas.microsoft.com/office/drawing/2014/main" id="{0AA8276A-F231-D903-0C32-63A76654EEA4}"/>
                  </a:ext>
                </a:extLst>
              </p14:cNvPr>
              <p14:cNvContentPartPr/>
              <p14:nvPr/>
            </p14:nvContentPartPr>
            <p14:xfrm>
              <a:off x="8307229" y="2608859"/>
              <a:ext cx="63360" cy="11160"/>
            </p14:xfrm>
          </p:contentPart>
        </mc:Choice>
        <mc:Fallback xmlns="">
          <p:pic>
            <p:nvPicPr>
              <p:cNvPr id="53" name="Freihand 52">
                <a:extLst>
                  <a:ext uri="{FF2B5EF4-FFF2-40B4-BE49-F238E27FC236}">
                    <a16:creationId xmlns:a16="http://schemas.microsoft.com/office/drawing/2014/main" id="{0AA8276A-F231-D903-0C32-63A76654EEA4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8301109" y="2602739"/>
                <a:ext cx="7560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54" name="Freihand 53">
                <a:extLst>
                  <a:ext uri="{FF2B5EF4-FFF2-40B4-BE49-F238E27FC236}">
                    <a16:creationId xmlns:a16="http://schemas.microsoft.com/office/drawing/2014/main" id="{FE5B0371-1075-47DD-8C41-34380CF1B684}"/>
                  </a:ext>
                </a:extLst>
              </p14:cNvPr>
              <p14:cNvContentPartPr/>
              <p14:nvPr/>
            </p14:nvContentPartPr>
            <p14:xfrm>
              <a:off x="8430349" y="2626139"/>
              <a:ext cx="65880" cy="132480"/>
            </p14:xfrm>
          </p:contentPart>
        </mc:Choice>
        <mc:Fallback xmlns="">
          <p:pic>
            <p:nvPicPr>
              <p:cNvPr id="54" name="Freihand 53">
                <a:extLst>
                  <a:ext uri="{FF2B5EF4-FFF2-40B4-BE49-F238E27FC236}">
                    <a16:creationId xmlns:a16="http://schemas.microsoft.com/office/drawing/2014/main" id="{FE5B0371-1075-47DD-8C41-34380CF1B684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8424229" y="2620019"/>
                <a:ext cx="7812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55" name="Freihand 54">
                <a:extLst>
                  <a:ext uri="{FF2B5EF4-FFF2-40B4-BE49-F238E27FC236}">
                    <a16:creationId xmlns:a16="http://schemas.microsoft.com/office/drawing/2014/main" id="{9DD4E9FD-8F98-D4ED-8AB9-F4EA17622D64}"/>
                  </a:ext>
                </a:extLst>
              </p14:cNvPr>
              <p14:cNvContentPartPr/>
              <p14:nvPr/>
            </p14:nvContentPartPr>
            <p14:xfrm>
              <a:off x="8527189" y="2627579"/>
              <a:ext cx="60840" cy="132480"/>
            </p14:xfrm>
          </p:contentPart>
        </mc:Choice>
        <mc:Fallback xmlns="">
          <p:pic>
            <p:nvPicPr>
              <p:cNvPr id="55" name="Freihand 54">
                <a:extLst>
                  <a:ext uri="{FF2B5EF4-FFF2-40B4-BE49-F238E27FC236}">
                    <a16:creationId xmlns:a16="http://schemas.microsoft.com/office/drawing/2014/main" id="{9DD4E9FD-8F98-D4ED-8AB9-F4EA17622D64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521069" y="2621459"/>
                <a:ext cx="7308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56" name="Freihand 55">
                <a:extLst>
                  <a:ext uri="{FF2B5EF4-FFF2-40B4-BE49-F238E27FC236}">
                    <a16:creationId xmlns:a16="http://schemas.microsoft.com/office/drawing/2014/main" id="{40505BE4-6B59-0234-F136-AE10FCD9647B}"/>
                  </a:ext>
                </a:extLst>
              </p14:cNvPr>
              <p14:cNvContentPartPr/>
              <p14:nvPr/>
            </p14:nvContentPartPr>
            <p14:xfrm>
              <a:off x="8671909" y="2626859"/>
              <a:ext cx="82440" cy="122040"/>
            </p14:xfrm>
          </p:contentPart>
        </mc:Choice>
        <mc:Fallback xmlns="">
          <p:pic>
            <p:nvPicPr>
              <p:cNvPr id="56" name="Freihand 55">
                <a:extLst>
                  <a:ext uri="{FF2B5EF4-FFF2-40B4-BE49-F238E27FC236}">
                    <a16:creationId xmlns:a16="http://schemas.microsoft.com/office/drawing/2014/main" id="{40505BE4-6B59-0234-F136-AE10FCD9647B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665789" y="2620739"/>
                <a:ext cx="9468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57" name="Freihand 56">
                <a:extLst>
                  <a:ext uri="{FF2B5EF4-FFF2-40B4-BE49-F238E27FC236}">
                    <a16:creationId xmlns:a16="http://schemas.microsoft.com/office/drawing/2014/main" id="{936FBCE1-8FA1-30BE-AE8D-F3F9A8126291}"/>
                  </a:ext>
                </a:extLst>
              </p14:cNvPr>
              <p14:cNvContentPartPr/>
              <p14:nvPr/>
            </p14:nvContentPartPr>
            <p14:xfrm>
              <a:off x="8778109" y="2618579"/>
              <a:ext cx="73080" cy="104400"/>
            </p14:xfrm>
          </p:contentPart>
        </mc:Choice>
        <mc:Fallback xmlns="">
          <p:pic>
            <p:nvPicPr>
              <p:cNvPr id="57" name="Freihand 56">
                <a:extLst>
                  <a:ext uri="{FF2B5EF4-FFF2-40B4-BE49-F238E27FC236}">
                    <a16:creationId xmlns:a16="http://schemas.microsoft.com/office/drawing/2014/main" id="{936FBCE1-8FA1-30BE-AE8D-F3F9A8126291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771989" y="2612459"/>
                <a:ext cx="85320" cy="1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58" name="Freihand 57">
                <a:extLst>
                  <a:ext uri="{FF2B5EF4-FFF2-40B4-BE49-F238E27FC236}">
                    <a16:creationId xmlns:a16="http://schemas.microsoft.com/office/drawing/2014/main" id="{95485D35-5AAE-D14E-479D-16C3E746AD53}"/>
                  </a:ext>
                </a:extLst>
              </p14:cNvPr>
              <p14:cNvContentPartPr/>
              <p14:nvPr/>
            </p14:nvContentPartPr>
            <p14:xfrm>
              <a:off x="8883589" y="2618219"/>
              <a:ext cx="77760" cy="105120"/>
            </p14:xfrm>
          </p:contentPart>
        </mc:Choice>
        <mc:Fallback xmlns="">
          <p:pic>
            <p:nvPicPr>
              <p:cNvPr id="58" name="Freihand 57">
                <a:extLst>
                  <a:ext uri="{FF2B5EF4-FFF2-40B4-BE49-F238E27FC236}">
                    <a16:creationId xmlns:a16="http://schemas.microsoft.com/office/drawing/2014/main" id="{95485D35-5AAE-D14E-479D-16C3E746AD53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8877469" y="2612099"/>
                <a:ext cx="90000" cy="11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59" name="Freihand 58">
                <a:extLst>
                  <a:ext uri="{FF2B5EF4-FFF2-40B4-BE49-F238E27FC236}">
                    <a16:creationId xmlns:a16="http://schemas.microsoft.com/office/drawing/2014/main" id="{1D8A8064-0D8E-041D-38E8-5FB1C28CF86E}"/>
                  </a:ext>
                </a:extLst>
              </p14:cNvPr>
              <p14:cNvContentPartPr/>
              <p14:nvPr/>
            </p14:nvContentPartPr>
            <p14:xfrm>
              <a:off x="8946229" y="2650619"/>
              <a:ext cx="360" cy="360"/>
            </p14:xfrm>
          </p:contentPart>
        </mc:Choice>
        <mc:Fallback xmlns="">
          <p:pic>
            <p:nvPicPr>
              <p:cNvPr id="59" name="Freihand 58">
                <a:extLst>
                  <a:ext uri="{FF2B5EF4-FFF2-40B4-BE49-F238E27FC236}">
                    <a16:creationId xmlns:a16="http://schemas.microsoft.com/office/drawing/2014/main" id="{1D8A8064-0D8E-041D-38E8-5FB1C28CF86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940109" y="2644499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051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78</Words>
  <Application>Microsoft Macintosh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140</cp:revision>
  <cp:lastPrinted>2024-12-04T11:15:07Z</cp:lastPrinted>
  <dcterms:created xsi:type="dcterms:W3CDTF">2023-08-08T08:45:53Z</dcterms:created>
  <dcterms:modified xsi:type="dcterms:W3CDTF">2025-03-25T11:02:18Z</dcterms:modified>
</cp:coreProperties>
</file>